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3"/>
  </p:notesMasterIdLst>
  <p:handoutMasterIdLst>
    <p:handoutMasterId r:id="rId124"/>
  </p:handoutMasterIdLst>
  <p:sldIdLst>
    <p:sldId id="625" r:id="rId2"/>
    <p:sldId id="741" r:id="rId3"/>
    <p:sldId id="626" r:id="rId4"/>
    <p:sldId id="742" r:id="rId5"/>
    <p:sldId id="627" r:id="rId6"/>
    <p:sldId id="628" r:id="rId7"/>
    <p:sldId id="629" r:id="rId8"/>
    <p:sldId id="630" r:id="rId9"/>
    <p:sldId id="631" r:id="rId10"/>
    <p:sldId id="632" r:id="rId11"/>
    <p:sldId id="633" r:id="rId12"/>
    <p:sldId id="634"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8" r:id="rId32"/>
    <p:sldId id="654" r:id="rId33"/>
    <p:sldId id="655" r:id="rId34"/>
    <p:sldId id="656" r:id="rId35"/>
    <p:sldId id="659" r:id="rId36"/>
    <p:sldId id="660" r:id="rId37"/>
    <p:sldId id="661" r:id="rId38"/>
    <p:sldId id="662" r:id="rId39"/>
    <p:sldId id="663" r:id="rId40"/>
    <p:sldId id="664" r:id="rId41"/>
    <p:sldId id="665" r:id="rId42"/>
    <p:sldId id="666" r:id="rId43"/>
    <p:sldId id="667" r:id="rId44"/>
    <p:sldId id="668" r:id="rId45"/>
    <p:sldId id="669" r:id="rId46"/>
    <p:sldId id="670" r:id="rId47"/>
    <p:sldId id="671" r:id="rId48"/>
    <p:sldId id="672" r:id="rId49"/>
    <p:sldId id="673" r:id="rId50"/>
    <p:sldId id="674" r:id="rId51"/>
    <p:sldId id="675" r:id="rId52"/>
    <p:sldId id="676" r:id="rId53"/>
    <p:sldId id="677" r:id="rId54"/>
    <p:sldId id="678" r:id="rId55"/>
    <p:sldId id="679" r:id="rId56"/>
    <p:sldId id="680" r:id="rId57"/>
    <p:sldId id="681" r:id="rId58"/>
    <p:sldId id="682" r:id="rId59"/>
    <p:sldId id="684" r:id="rId60"/>
    <p:sldId id="685" r:id="rId61"/>
    <p:sldId id="686" r:id="rId62"/>
    <p:sldId id="687" r:id="rId63"/>
    <p:sldId id="688" r:id="rId64"/>
    <p:sldId id="689" r:id="rId65"/>
    <p:sldId id="690" r:id="rId66"/>
    <p:sldId id="691" r:id="rId67"/>
    <p:sldId id="692" r:id="rId68"/>
    <p:sldId id="743" r:id="rId69"/>
    <p:sldId id="693" r:id="rId70"/>
    <p:sldId id="694" r:id="rId71"/>
    <p:sldId id="695" r:id="rId72"/>
    <p:sldId id="696" r:id="rId73"/>
    <p:sldId id="697" r:id="rId74"/>
    <p:sldId id="698" r:id="rId75"/>
    <p:sldId id="699" r:id="rId76"/>
    <p:sldId id="744" r:id="rId77"/>
    <p:sldId id="745" r:id="rId78"/>
    <p:sldId id="746" r:id="rId79"/>
    <p:sldId id="747" r:id="rId80"/>
    <p:sldId id="748" r:id="rId81"/>
    <p:sldId id="749" r:id="rId82"/>
    <p:sldId id="700" r:id="rId83"/>
    <p:sldId id="701" r:id="rId84"/>
    <p:sldId id="702" r:id="rId85"/>
    <p:sldId id="703" r:id="rId86"/>
    <p:sldId id="704" r:id="rId87"/>
    <p:sldId id="705" r:id="rId88"/>
    <p:sldId id="706" r:id="rId89"/>
    <p:sldId id="707" r:id="rId90"/>
    <p:sldId id="708" r:id="rId91"/>
    <p:sldId id="709" r:id="rId92"/>
    <p:sldId id="710" r:id="rId93"/>
    <p:sldId id="711" r:id="rId94"/>
    <p:sldId id="712" r:id="rId95"/>
    <p:sldId id="713" r:id="rId96"/>
    <p:sldId id="714" r:id="rId97"/>
    <p:sldId id="715" r:id="rId98"/>
    <p:sldId id="716" r:id="rId99"/>
    <p:sldId id="717" r:id="rId100"/>
    <p:sldId id="718" r:id="rId101"/>
    <p:sldId id="719" r:id="rId102"/>
    <p:sldId id="720" r:id="rId103"/>
    <p:sldId id="721" r:id="rId104"/>
    <p:sldId id="722" r:id="rId105"/>
    <p:sldId id="723" r:id="rId106"/>
    <p:sldId id="724" r:id="rId107"/>
    <p:sldId id="725" r:id="rId108"/>
    <p:sldId id="726" r:id="rId109"/>
    <p:sldId id="727" r:id="rId110"/>
    <p:sldId id="728" r:id="rId111"/>
    <p:sldId id="729" r:id="rId112"/>
    <p:sldId id="730" r:id="rId113"/>
    <p:sldId id="731" r:id="rId114"/>
    <p:sldId id="732" r:id="rId115"/>
    <p:sldId id="733" r:id="rId116"/>
    <p:sldId id="734" r:id="rId117"/>
    <p:sldId id="735" r:id="rId118"/>
    <p:sldId id="736" r:id="rId119"/>
    <p:sldId id="737" r:id="rId120"/>
    <p:sldId id="738" r:id="rId121"/>
    <p:sldId id="739" r:id="rId122"/>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118" d="100"/>
          <a:sy n="118" d="100"/>
        </p:scale>
        <p:origin x="306" y="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99F1B550-6FCD-4631-945F-858D01416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Ro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Ro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DD060309-70F1-437E-9D83-1531C677A1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366F05-60D8-4A86-969E-33F0DAB9C9B2}"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739AE7C5-148A-4FF7-B1A4-390AD66E6A5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D0121AA-018A-4B3C-A039-26C84354622D}"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CB90536E-C138-4C0D-B350-BD51733747AE}"/>
              </a:ext>
            </a:extLst>
          </p:cNvPr>
          <p:cNvSpPr>
            <a:spLocks noRo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E20E9C75-8382-48FC-AE22-35DF882EB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260DE7CA-3991-4A51-9C6B-26E5B495B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337C4D-368F-4F75-BE67-5C8341376C70}"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5D3103AE-2800-4000-9BAA-48AC77BBE4D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1C3189-37D5-40CC-9FCE-B2AA62E1C755}"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CE6CB31E-866A-403A-BF87-35F8C99D817F}"/>
              </a:ext>
            </a:extLst>
          </p:cNvPr>
          <p:cNvSpPr>
            <a:spLocks noRo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53DAB4CC-D417-45D2-B4E9-A8EB7655C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A26FB4E1-05B9-41BA-9120-322052960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3DD12C-958B-42EB-A223-3F16A226CAA6}"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63001642-E894-4158-892F-EA19328124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117CBC-AD99-43B8-80D6-F7EEA8E33508}"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806DA8E3-58DE-41E3-85C5-49F4B110CFCB}"/>
              </a:ext>
            </a:extLst>
          </p:cNvPr>
          <p:cNvSpPr>
            <a:spLocks noRo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19025F74-9C6A-49A7-8C69-018CE58E3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089EC3B8-C5D1-4A55-B6E1-3EDD5E6D11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360BCA-2518-491C-AC11-1D5D3DADEEE4}"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A294F1E-D33C-4F04-8DE9-878DAB3114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154ACD-1CF9-486A-A8CE-ACBADEB31504}"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4385BAB6-C29C-46F8-96BE-298E711A2F8A}"/>
              </a:ext>
            </a:extLst>
          </p:cNvPr>
          <p:cNvSpPr>
            <a:spLocks noRo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5F062D03-2CDE-4E00-AE45-F44FD6FD46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89F7A76C-AFB3-42F7-B31A-42A29B478E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9996BD-71F6-423A-A080-BF8E83A21D69}"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D83A17A9-DD6E-451A-A70D-0AB7D9A66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E993057-043F-4409-8DDC-969E36059E77}"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84FCAA0B-8BCC-4A1E-BBE2-3B3455C20242}"/>
              </a:ext>
            </a:extLst>
          </p:cNvPr>
          <p:cNvSpPr>
            <a:spLocks noRo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3BE0BDEB-393C-4A15-A586-0134A1EA69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34DED3DD-2633-42AC-A977-6214103222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417BBC-B85C-4334-98CF-6E1C948C834E}"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9BFA88DD-8369-4960-8B07-EFA3A1A6547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97FE88-21F7-4B21-B071-03E1BA39107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6E6EA1C5-F3BD-4D7C-80F9-EC4CB598A644}"/>
              </a:ext>
            </a:extLst>
          </p:cNvPr>
          <p:cNvSpPr>
            <a:spLocks noRo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5C26B15C-EE16-456A-BF79-9F38819B6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07E47AA-169E-484C-BDBB-0930E25F55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E65A93-F87F-4834-9DE4-92E854E9DF54}"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B18F0725-5323-4C64-92A7-BA46B6F913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743CFFF-EE07-412C-A2CF-F7934B53D3C3}"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230D4DAB-5371-4768-8D21-1CACB768DC0D}"/>
              </a:ext>
            </a:extLst>
          </p:cNvPr>
          <p:cNvSpPr>
            <a:spLocks noRo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1C383ED6-6971-45E9-A10F-D17BA4F10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54BD9378-D746-49DA-B02A-7C402AC63C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99C67B-9A46-4C5B-8032-589F919A33D8}"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3137EB0C-49A9-4269-A43B-4965FC66C9E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2BD845-DC73-40EF-BB47-232622DA6FEB}"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50B7F1BE-931B-4283-B97D-EDA740D2501D}"/>
              </a:ext>
            </a:extLst>
          </p:cNvPr>
          <p:cNvSpPr>
            <a:spLocks noRo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2E511659-9521-425F-9412-33D9D1B532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A5A113E-7E67-4AD4-BB79-16F477DF5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6194774-EF74-4BBF-9945-C0B9E3C73D69}"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2A9DC816-E61A-4D24-8940-CA27F65B6D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4489E5-7E15-476F-A140-88D3EA4EB54F}"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B8EDE2E0-5885-49F0-8CCC-B5C09A62140A}"/>
              </a:ext>
            </a:extLst>
          </p:cNvPr>
          <p:cNvSpPr>
            <a:spLocks noRo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7DE9D5F0-6BDD-4565-9E4E-EBE807EEEE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6FE7457-1DF7-4E4B-A3D9-F440BE2DE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1363409-600A-4144-AB21-2B171FAC3C9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62790A90-A67C-4877-BC5B-0EE0633D6F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B72BF0D-45E3-465E-A70E-3C5B7D3130B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473272BD-C25A-4C6A-A3FA-980431349413}"/>
              </a:ext>
            </a:extLst>
          </p:cNvPr>
          <p:cNvSpPr>
            <a:spLocks noRo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A0BD9AB4-C117-4984-AA32-20FF6383DB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A0514203-5E49-4AD5-BDFC-5CC883962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3AF2B52-1B3D-4AAF-94C2-54BA155881C6}"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31141738-66DA-4AFC-B8B0-2B9F0878BAF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91BBE3-60B7-4D6D-9AFF-8BCA372B3C93}"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6BB9CF55-DAF5-40F9-8D1D-639DF88BDC61}"/>
              </a:ext>
            </a:extLst>
          </p:cNvPr>
          <p:cNvSpPr>
            <a:spLocks noRo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9CC0BB29-9491-4A6A-81C6-95177586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9BCF157A-5440-42CD-ADCC-77FBE1F436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44CCF22-C0BA-4D20-A9F5-0038C4278152}"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6627" name="Rectangle 7">
            <a:extLst>
              <a:ext uri="{FF2B5EF4-FFF2-40B4-BE49-F238E27FC236}">
                <a16:creationId xmlns:a16="http://schemas.microsoft.com/office/drawing/2014/main" id="{F01BC467-3644-4ED0-90CB-46DADD1DBC9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F7F6C0-2DB2-4F27-B10D-F1B244DAA511}"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6628" name="Rectangle 2">
            <a:extLst>
              <a:ext uri="{FF2B5EF4-FFF2-40B4-BE49-F238E27FC236}">
                <a16:creationId xmlns:a16="http://schemas.microsoft.com/office/drawing/2014/main" id="{98614B81-4299-444A-B234-1C51577B4BDF}"/>
              </a:ext>
            </a:extLst>
          </p:cNvPr>
          <p:cNvSpPr>
            <a:spLocks noRot="1" noChangeArrowheads="1" noTextEdit="1"/>
          </p:cNvSpPr>
          <p:nvPr>
            <p:ph type="sldImg"/>
          </p:nvPr>
        </p:nvSpPr>
        <p:spPr>
          <a:xfrm>
            <a:off x="915988" y="744538"/>
            <a:ext cx="4965700" cy="3724275"/>
          </a:xfrm>
          <a:ln/>
        </p:spPr>
      </p:sp>
      <p:sp>
        <p:nvSpPr>
          <p:cNvPr id="26629" name="Rectangle 3">
            <a:extLst>
              <a:ext uri="{FF2B5EF4-FFF2-40B4-BE49-F238E27FC236}">
                <a16:creationId xmlns:a16="http://schemas.microsoft.com/office/drawing/2014/main" id="{ABEA80A5-BC55-4D13-9654-B8478830C5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393E7955-F481-4772-A062-D5CC0A6B2B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9871F2-F7A5-4CF4-89BF-17E02C070EA1}"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B4DE97C6-4C0E-4192-8CE7-FA70A2BE5AE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E7C766-DFB9-4691-A1CB-C063455C57A1}"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2B9EFB27-87A9-4062-951A-F8A3D5BE07EB}"/>
              </a:ext>
            </a:extLst>
          </p:cNvPr>
          <p:cNvSpPr>
            <a:spLocks noRo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63CB6A03-F091-4B58-AE61-2D37730221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39B5B6A-EF8A-4E1C-8357-266B3F387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17AE7E-A48E-4C73-BA2E-FEF6B311A709}"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6DA67ED8-82C8-4C58-BCAD-C9F67A4D55E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88AA63-D0D6-4E55-9D7F-BE906FC2DD90}"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6F016D61-6AE6-4E46-90F7-B458ADE2CCCC}"/>
              </a:ext>
            </a:extLst>
          </p:cNvPr>
          <p:cNvSpPr>
            <a:spLocks noRo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3E2AC8B6-6FEB-4127-9F8F-8C919BA84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A5F0CC7E-DB8C-468C-A322-EFB1CA1F0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AFB464-98EE-4794-96E6-028C74A5801C}"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B59A6451-D6EA-461A-BA0E-AC6253D9B07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4870CD3-BCC6-4AC0-B24B-551481F19162}"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DA99DA53-2331-4788-8DB3-8593C25C404C}"/>
              </a:ext>
            </a:extLst>
          </p:cNvPr>
          <p:cNvSpPr>
            <a:spLocks noRo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0C08C88D-60C4-4620-8318-52D0E4A04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BE7CC805-9853-47A5-A9AE-4AEBE236F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8544C21-11EC-467B-998A-788B985CD14C}"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E1386BBC-BCE0-4ED3-959D-D634898F4B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BA43AA-A6E7-4158-859C-DE6AD1C1647D}"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9CC46B50-0690-4558-9E08-97E1E4236B7B}"/>
              </a:ext>
            </a:extLst>
          </p:cNvPr>
          <p:cNvSpPr>
            <a:spLocks noRo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0AAB10C5-5C47-40FA-B70A-7B027A4A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D908F80-C118-40DB-90D4-4342D5136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C6CB29-169E-4D15-9DDD-A3BEEBCB11F2}"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862745EA-D351-435E-9596-FEE0DD7CD27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55C3B9E-3E8D-44A8-BF75-90E133F93FB7}"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E130946C-C4A5-4E77-A48A-D8C6A9B852AC}"/>
              </a:ext>
            </a:extLst>
          </p:cNvPr>
          <p:cNvSpPr>
            <a:spLocks noRo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AF43624-1244-43C6-B6CA-B658CEA611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DC5C4950-C338-444A-9C0B-DF24318E8F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D00A70-4146-4CFC-8C21-1588F75D0254}"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6A2AC821-2023-4E51-983D-100F1946F0B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5633733-E251-4819-871B-875EBE666CFF}"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9BA9094D-5DA5-4A10-BCB3-0655EA83F64B}"/>
              </a:ext>
            </a:extLst>
          </p:cNvPr>
          <p:cNvSpPr>
            <a:spLocks noRo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BC4E1D80-727C-470F-8D21-DA9A5A882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283C752-32DF-45AC-BC6B-6F7DB27CF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B87F2D0-9630-46A1-AFEA-DF11884F3A17}"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EA162B02-355D-4524-9469-4937CAFF500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B7AF090-1C36-4025-B8E3-E568DAE6F34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DEBB4D10-BC90-4A7E-8396-ACAE404555E1}"/>
              </a:ext>
            </a:extLst>
          </p:cNvPr>
          <p:cNvSpPr>
            <a:spLocks noRo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A0B66FE3-A041-4BA3-A0F8-9E0B57D748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2046107-14AA-4013-9C35-D3C51F81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71C04C-D489-4694-BCE7-622613724E9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EC3ABE68-7333-4EF4-A8BB-DCFD7E85C5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8F7E029-CF0B-44D4-BD5A-CC67802C9F12}"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FE6091A2-05E0-4876-BABA-59B94648B1E8}"/>
              </a:ext>
            </a:extLst>
          </p:cNvPr>
          <p:cNvSpPr>
            <a:spLocks noRo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59B176B7-C0CA-4C52-A4B1-E8186BF1F6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C12A0F9-B9C8-40B7-AB25-CFC62C19B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6963D5-BC2E-433F-8708-5E5EFC89CD7E}"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0D566080-00CD-472A-BE32-FD4FDF4361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E540FA-53C8-44CE-BD31-B5491441A251}"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30A663A5-90B6-4CC5-95E4-D486C5D4260D}"/>
              </a:ext>
            </a:extLst>
          </p:cNvPr>
          <p:cNvSpPr>
            <a:spLocks noRo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3902D7F4-E38A-4227-9DFC-A6E7779EAD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Ro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B1949616-2057-413D-9660-DFD9D0B88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63B795A-5078-4D8D-82E0-A855590DEF31}"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B4012845-B900-455D-96FF-7337D568B49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336756F-4299-45C4-BB9F-5CAB9AEA56AE}"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CE43F7B8-4B7C-40B4-86BC-FD70F8D69DDE}"/>
              </a:ext>
            </a:extLst>
          </p:cNvPr>
          <p:cNvSpPr>
            <a:spLocks noRo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6CAEEC85-5675-450B-B227-455B524B9F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06E46F7F-87F5-4E5F-B61A-ED7ABD562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A6F14E-F84F-4F06-8BDD-CFA13CD710D3}"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C118EC42-CA4C-4B8B-ADD1-159F468CD1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C100C33-EFC4-4B77-828E-313F7970DAA0}"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B0BD17B8-849E-4CEC-82F7-EF91274C0D3B}"/>
              </a:ext>
            </a:extLst>
          </p:cNvPr>
          <p:cNvSpPr>
            <a:spLocks noRo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3F69CCFE-46B5-4F7A-989C-16672033D8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D665318-67B3-4450-BF5C-B342FA51D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D059C5A-B271-4E79-B56C-A5ADC165C6B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F1F2779A-B4E2-45A1-82C8-0727F62142D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DDCD8F2-346F-4B8B-8F35-6423EB467AE0}"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C9AA2CF7-B611-4376-B930-5462E0C7943F}"/>
              </a:ext>
            </a:extLst>
          </p:cNvPr>
          <p:cNvSpPr>
            <a:spLocks noRo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27C411C1-1C2C-4476-A227-BF153948B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0838F1F-2418-4E9A-A82C-81D1625B62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70FB683-AB72-4514-95DC-314B6FABE263}"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6D7C2F38-63E7-4F0B-81AB-0CB4AD1D094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E2F43C9-88DE-49F3-90A9-642589DBA3B5}"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D648FCB9-609E-45D6-B0C5-D9C2444E1989}"/>
              </a:ext>
            </a:extLst>
          </p:cNvPr>
          <p:cNvSpPr>
            <a:spLocks noRo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69C4DD78-404E-4837-B93C-57B9FF88C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4AF123D-E605-4B27-BF73-1AF38E7BD6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C8A1B9-15AA-4459-BC54-CD1E1A133E13}"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48E082E0-F1FD-4EDB-8DA5-C37260A2C2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1C7DBE-8E6C-4ACB-B3AE-244D5F434237}"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91BF5119-5B12-4302-B836-C82F11763C50}"/>
              </a:ext>
            </a:extLst>
          </p:cNvPr>
          <p:cNvSpPr>
            <a:spLocks noRo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9247298D-AAA9-442D-800F-09F25FFF06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4D4D491-9E33-49A5-8CA1-DFF06D3FC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C0930A1-3812-4B95-B461-FE21939ACE50}"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DD207256-97DB-4115-A8B6-8EF93D7C382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A1EAF73-4FE2-44D8-BF88-53E02097E582}"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6E82EA25-2AA8-468D-8C9E-D88A68BCE818}"/>
              </a:ext>
            </a:extLst>
          </p:cNvPr>
          <p:cNvSpPr>
            <a:spLocks noRo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D3BF0B5-CED8-44D3-AAAD-09007ECA9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1494F8-8498-423A-BD46-16AFDACE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89934-BFD5-4803-932A-2E8FC750D8CE}"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DF45585E-5191-48DF-A9A9-1D44248635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C7848F-9780-438A-B3BA-EB3481086755}"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214255CA-CAAF-4CB1-9273-5C4402A82714}"/>
              </a:ext>
            </a:extLst>
          </p:cNvPr>
          <p:cNvSpPr>
            <a:spLocks noRo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5D6C12ED-719E-4216-8794-73E2EB0E2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434BE63-7986-44FD-BEB5-052EA33E27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F7D0DC-0C3D-4B1F-AC1B-FEE60651ABF0}"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E8191545-71D9-4E9E-9070-C7F6CA80CC6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3A9480-587E-4C5C-989F-54CE9DC50EA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76347096-2CE0-494A-8D37-F33B3E9E8BDD}"/>
              </a:ext>
            </a:extLst>
          </p:cNvPr>
          <p:cNvSpPr>
            <a:spLocks noRo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0AAC180D-3F22-4968-9A75-07A448FCA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71FE814-A1B1-40F2-BD64-ABA480D7E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435890-4C7D-4572-840C-FB01BE3998A5}"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1B943C28-AC98-4000-A3BC-4A9DDC4281C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5A79E7-8783-4ADA-A92F-3544B1261B88}"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E2685A61-623B-4425-A6A4-107A68778C63}"/>
              </a:ext>
            </a:extLst>
          </p:cNvPr>
          <p:cNvSpPr>
            <a:spLocks noRo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FD4E776B-0388-4AF7-A7E8-606A261A5B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11455725-6ABD-4F26-A202-9D757542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84435D8-CBE9-4CC2-A039-A06643B6ADBE}"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6646F110-B8F3-42E1-A1A2-8A1FFE3442C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96D687-929D-472C-822F-115ABC8B9B5C}"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483563C1-F124-46C1-BE36-6AE11A8D1035}"/>
              </a:ext>
            </a:extLst>
          </p:cNvPr>
          <p:cNvSpPr>
            <a:spLocks noRo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6416F66A-B8F0-42D1-82A4-E3883444D3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922AFD9-78AD-4EC2-AE37-7D61474DF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0AE5443-076D-466C-AC44-51FE3CA1FAB7}"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9AEB9598-52DA-433F-B7F3-B57F8888F82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A3F022-9491-4534-B315-56AB3E01602D}"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8AA6C4A4-B4D2-4A7F-936A-19E4905CDE85}"/>
              </a:ext>
            </a:extLst>
          </p:cNvPr>
          <p:cNvSpPr>
            <a:spLocks noRo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65D55DFA-2EE2-4BC4-9F1C-45CFCCD752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4655E483-DED9-45A7-9F93-69E6E95C0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ABB39F-DDFD-4053-97D7-137D74FB8BA7}"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044ADDA1-B810-473F-9A48-65F3C2E69D7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3D30EA-D347-4AB0-9D69-BED09861994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77AD3AF3-D14A-4580-A2C1-AA2CBC9FAAE3}"/>
              </a:ext>
            </a:extLst>
          </p:cNvPr>
          <p:cNvSpPr>
            <a:spLocks noRo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528D673-4B00-4C67-8F67-1E72A9A9C8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C0093CA-AE72-4EA9-9CCA-30C63DC4BE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F0FFBD-A7DF-4833-B4B4-165B9A3CBEDB}"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B3202A74-F2F4-4B86-A276-49E33AAE2D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3FB085-66BA-4C99-BC96-518AE5CB591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3A26CD9A-8974-4676-988A-453089D10185}"/>
              </a:ext>
            </a:extLst>
          </p:cNvPr>
          <p:cNvSpPr>
            <a:spLocks noRo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0753C035-CC23-465C-97E4-6D3395966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19933E8-0476-458B-A579-62FC8F0D4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454BDA0-4D43-4788-B134-2F007B6C770B}"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F839D21F-10C8-41EB-95BE-7EC8613C72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77E744-A25B-4A83-8033-29CB88058984}"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96C7A413-7ED4-4808-9804-66B6B27EAE44}"/>
              </a:ext>
            </a:extLst>
          </p:cNvPr>
          <p:cNvSpPr>
            <a:spLocks noRo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C3C81E93-8FAD-41BD-8B3F-6C10C5E97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F97E5A9-5C79-4CA6-BC29-ABFFAEA96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4F6602F-47BD-44F7-8754-E31FB60B326F}"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E31E807A-0833-45AB-9614-2DD0CC11F3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357E45-F63F-402D-B108-1FC318866278}"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2BCE7436-35C4-439A-BB9A-E9A10FBF63A4}"/>
              </a:ext>
            </a:extLst>
          </p:cNvPr>
          <p:cNvSpPr>
            <a:spLocks noRo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9CE98E41-4C52-48BC-9E3A-6CDD3B26BB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13AC894F-519F-47D8-B1C7-E044C7643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433EFC-CC13-49E7-94AA-5A997FCAA743}"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A65D37FE-359A-4908-A676-666002DDB2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DB53C3-0A06-40ED-B26E-86E6B97DA6E7}"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BCC0ED5F-D7FA-48E7-8BDA-AE1CD3E82198}"/>
              </a:ext>
            </a:extLst>
          </p:cNvPr>
          <p:cNvSpPr>
            <a:spLocks noRo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CF154EC5-10B3-4154-A770-6B3E019C79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1EACBED-3C29-43B3-8EDE-0C510C5E36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3C98698-3382-4944-B6FF-B6DB044AF7A0}"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00069E76-4533-462A-B913-D83BEA3A69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7CB447C-C4E6-4122-A676-68E242F6FEE7}"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2D6AF81B-0A3F-41EA-8DE7-96C2DC08E06E}"/>
              </a:ext>
            </a:extLst>
          </p:cNvPr>
          <p:cNvSpPr>
            <a:spLocks noRo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1F6D3A7D-4700-41AE-A96D-53F8915226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C3D3EDF-7EC0-432D-BD63-046CBF86A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A51A16-C0A8-4A10-96F1-69BC651F359F}"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664E6EEC-1128-4C29-B85F-500C16DB1A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C786E6-5D3E-48F0-BCDF-63C8A83B172E}"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52CC068D-7D73-4023-A1C8-A4D51D5E2908}"/>
              </a:ext>
            </a:extLst>
          </p:cNvPr>
          <p:cNvSpPr>
            <a:spLocks noRo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360AF14A-1CA9-4C7F-886A-6B23D70F3F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3E7B163-A089-4DE7-8391-CD1779775A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80B3E9E-7B90-408A-8CAB-4F76B6DF652E}"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A0441864-5B5A-4254-BE55-5191AE90E4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7F27A2-C87F-4890-BF27-357A50014271}"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D96A7C8A-C8BD-4310-8F74-69AF02BA7626}"/>
              </a:ext>
            </a:extLst>
          </p:cNvPr>
          <p:cNvSpPr>
            <a:spLocks noRo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A4F23D2-6AE8-40FB-8A99-E0E36317D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ACE4DAF-971D-4787-8D44-68B7F14EF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C94390-67E9-4137-BCDC-D632FA500168}"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C69B764-AF23-48EF-ADE5-DB675C15B7B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7E964C-2B51-4A12-806C-7A4C9AC405C2}"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D11E39B1-00FE-443B-8DD7-F1440E8D5910}"/>
              </a:ext>
            </a:extLst>
          </p:cNvPr>
          <p:cNvSpPr>
            <a:spLocks noRo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6558189B-755A-43F3-8ECF-E92368B32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5A5CAC1-9D0D-4D43-8705-A93AE3B81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DB7E2A-4752-48F5-B4A7-A52E46D4C8EE}"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D15F3E2A-5CDF-4654-8742-105762F4C0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826F91-8FEA-4916-8900-544177717661}"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82728B54-4776-4B2C-AB64-3BF6713CE53E}"/>
              </a:ext>
            </a:extLst>
          </p:cNvPr>
          <p:cNvSpPr>
            <a:spLocks noRo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78269102-9EDC-42F2-8451-0317D8392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3CD9821F-04B4-4E99-98C5-D565597BE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7DB218C-B122-448D-9632-55E7BC83D73E}"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D6DA8B25-A49E-42E6-924B-700A834CF1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C7A5EB3-CB9D-479B-8691-E2CCDC31099B}"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328CF0D7-ECA0-43F6-85D2-FC1E9C0FDA2A}"/>
              </a:ext>
            </a:extLst>
          </p:cNvPr>
          <p:cNvSpPr>
            <a:spLocks noRo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0188FDB3-DD06-48C7-B17C-C025D9ED8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10EB9CF4-7FA0-4735-A53F-2619ED7453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533636C-ACDF-4DA4-A837-ACEF16BB3CB6}"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5722AB25-06B8-46A6-8164-B8366149D2A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D99625C-5F91-42D2-A33B-48131D8DFB6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95AE0C48-ECC9-4A04-895B-CE1B47F843BF}"/>
              </a:ext>
            </a:extLst>
          </p:cNvPr>
          <p:cNvSpPr>
            <a:spLocks noRo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9AF7662B-8039-4A8F-9C32-98E35530A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Ro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Ro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Ro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92595D0C-02A5-437A-B867-98D15728BE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1C15C-00B6-4968-9579-DE30FA54B3D7}"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1267" name="Rectangle 7">
            <a:extLst>
              <a:ext uri="{FF2B5EF4-FFF2-40B4-BE49-F238E27FC236}">
                <a16:creationId xmlns:a16="http://schemas.microsoft.com/office/drawing/2014/main" id="{BA25270B-BF5F-424B-A0C1-D49F21DD3A1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70BF77A-FB66-4BC1-8A69-172658133E0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1268" name="Rectangle 2">
            <a:extLst>
              <a:ext uri="{FF2B5EF4-FFF2-40B4-BE49-F238E27FC236}">
                <a16:creationId xmlns:a16="http://schemas.microsoft.com/office/drawing/2014/main" id="{1FE6BA0E-F9EB-41A1-BE78-73D8F9D9D577}"/>
              </a:ext>
            </a:extLst>
          </p:cNvPr>
          <p:cNvSpPr>
            <a:spLocks noRot="1" noChangeArrowheads="1" noTextEdit="1"/>
          </p:cNvSpPr>
          <p:nvPr>
            <p:ph type="sldImg"/>
          </p:nvPr>
        </p:nvSpPr>
        <p:spPr>
          <a:xfrm>
            <a:off x="915988" y="744538"/>
            <a:ext cx="4965700" cy="3724275"/>
          </a:xfrm>
          <a:ln/>
        </p:spPr>
      </p:sp>
      <p:sp>
        <p:nvSpPr>
          <p:cNvPr id="11269" name="Rectangle 3">
            <a:extLst>
              <a:ext uri="{FF2B5EF4-FFF2-40B4-BE49-F238E27FC236}">
                <a16:creationId xmlns:a16="http://schemas.microsoft.com/office/drawing/2014/main" id="{C470896B-F3D9-4998-844F-7248872AF9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Ro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Ro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Ro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Ro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Ro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0056D2D-77DB-4621-82AF-74E6D6C0F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018225-A63D-48B2-8EFE-7C502A4A2587}"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11B6BE20-592F-45C3-9851-8729379277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8EEFBD3-2CEF-40F7-B876-F86833E829C3}"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D8362D64-0870-47FD-A2ED-129AAE7A68C7}"/>
              </a:ext>
            </a:extLst>
          </p:cNvPr>
          <p:cNvSpPr>
            <a:spLocks noRo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5747D63-92D3-4E4F-A65D-16703E013F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BA0120B0-5573-4620-AA22-07A408251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730348B-656A-4BC6-A022-A756DCAA2D7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09430FF5-4AFB-4707-83D3-1C2AA2309C3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D2E6CF-BDEA-486A-95D7-BCF838AE375F}"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4F3146FB-8151-471A-ACD5-EBA0B3B41FC3}"/>
              </a:ext>
            </a:extLst>
          </p:cNvPr>
          <p:cNvSpPr>
            <a:spLocks noRo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942401FB-1406-40E3-BC6D-527771B7E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BA9AB92-4679-4B9A-82B3-F71DC3A53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650FD56-BC19-46B6-A2F9-B7F1DB71376E}"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65EDB6AB-91F7-4B23-974A-880AAD885A5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E8E05C-FE36-4569-A960-16C464A85DF3}"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760CC17A-F06F-49E8-A2EE-41B9470F5DA8}"/>
              </a:ext>
            </a:extLst>
          </p:cNvPr>
          <p:cNvSpPr>
            <a:spLocks noRo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87E54111-CB24-41AC-88AC-765E454DA0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46A73B5-DB12-45E1-91D1-2B1E562F7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4675B0-2392-47BC-AF2C-D8169E88D54D}"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C6B20ACF-41B0-49E4-ACC4-FDD02C83A55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8B32939-F82F-4B2F-A982-4989D2823A8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1D14AAE-5E5E-4AE0-BBC4-6523E5DE3D9D}"/>
              </a:ext>
            </a:extLst>
          </p:cNvPr>
          <p:cNvSpPr>
            <a:spLocks noRo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BD625425-4E00-4F7E-9484-BA78E3F9E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12DFC564-3335-42BF-B052-CC2D4F315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00B5318-A1AE-44CB-9F0C-901DDE4A59C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2FB7AAAB-75E9-4038-9E33-D9500053A19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461B414-74F1-4884-8097-34CE8CF1B191}"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63C8286C-61D8-4715-9BF7-689DD98D03FE}"/>
              </a:ext>
            </a:extLst>
          </p:cNvPr>
          <p:cNvSpPr>
            <a:spLocks noRo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76A1C819-A3B4-4763-B465-4A1D37FBB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C6B8822B-BE6D-424A-AF12-19AFA3618D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E15DB0C-FEC3-4625-B993-B967E597DD88}"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3B94281B-9801-4255-96C9-AD8FB3D567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09306C-0B08-4BA8-8F7E-A23C452E1EDD}"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969F0D20-D604-4E3A-B8B1-D70C16A03B63}"/>
              </a:ext>
            </a:extLst>
          </p:cNvPr>
          <p:cNvSpPr>
            <a:spLocks noRo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224F2C90-A75B-455F-B508-AF69F5D7B3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F0DEAC-5894-460C-B439-91FABA9F2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8FAE39-70CC-424F-AFCA-F16039C9B0A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5ED7D85C-3936-4D63-B89A-9C4ADA3BC7A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4A0EA9D-A75F-4E14-AFBE-39FF1930A6F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50F85D00-9C0D-454A-82DD-14621094717F}"/>
              </a:ext>
            </a:extLst>
          </p:cNvPr>
          <p:cNvSpPr>
            <a:spLocks noRo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EF8DF7D5-0E9A-4519-9AB1-49C19A652B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31BC5BF-6779-4EEC-A881-F58B5CE46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43DE950-BA8B-47F7-97AC-1B3C24405639}"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9EDA1BAE-636A-4274-B0C0-EF8C160ED0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69F65DB-05C5-4991-B85D-1AD4E363EDD4}"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F621273D-A372-4016-AC42-8CDC981FC827}"/>
              </a:ext>
            </a:extLst>
          </p:cNvPr>
          <p:cNvSpPr>
            <a:spLocks noRo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53114B56-CCE3-4043-813B-4C08246A4B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DD07F65B-201C-49E4-82DB-5BB650AAEE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2B2655-68FA-4D04-ADDE-0891D42D771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CE74E031-BC77-41BA-A64B-00F9137BA06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97F5477-AC6B-442B-BF16-C5B65C705750}"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2ED9C5DA-5A42-4524-BDA3-4C06CA8F8E9C}"/>
              </a:ext>
            </a:extLst>
          </p:cNvPr>
          <p:cNvSpPr>
            <a:spLocks noRo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15A61906-D5F9-4F44-95B6-958BC95D37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BD8223D6-FBBF-4BEE-8F2C-2C1CC6A38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ACBF3C-B33D-4F88-91D1-DCB945579139}"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9206BF28-C70F-45C2-A00D-BC2E2364E19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AA3091D-D2B5-443E-A1F1-A76C749BCF7C}"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73B66D90-9BAB-4997-8AE0-3DC268F805F1}"/>
              </a:ext>
            </a:extLst>
          </p:cNvPr>
          <p:cNvSpPr>
            <a:spLocks noRo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10108B52-6D73-4648-96F7-49FD6976D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939508FB-F631-41F8-A64A-1C317E41C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5ACE42-DE03-42FA-BFD9-329458F1A845}"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A4627AAA-60F6-4D72-9759-CFBDBC73B7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C2565BE-B61A-4C26-92E1-3F9E3EE7A3C5}"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EE4039A2-DD3D-43CB-A0C6-0DACCFCD8557}"/>
              </a:ext>
            </a:extLst>
          </p:cNvPr>
          <p:cNvSpPr>
            <a:spLocks noRo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DD8C9255-ACBB-4C72-BEE3-1175336BA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1B328628-C695-4E08-862E-8B3CE658A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D9FF39-3386-4E1D-8D85-B3763E0208EF}"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EB9D59D-DF66-4F8A-ADD0-32BE779DAC3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9FBA49-A3F5-4760-B86D-5E71FE217C2F}"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8DE6E3E1-ED73-4F5E-BDB4-588953FD82B6}"/>
              </a:ext>
            </a:extLst>
          </p:cNvPr>
          <p:cNvSpPr>
            <a:spLocks noRo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25A5358D-3BCB-4086-B49B-1C6C8C0707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41AA217B-4656-4E1A-8E9C-6C23C309A2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FB5758F-9040-4A4C-BE7D-C3245061D48C}"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896F5F05-0AA0-4831-8F68-91A6B7B031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0BFE09-75E4-432F-963E-E8DB38A6C2DA}"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4BE1649B-F65F-496A-90EF-DA48FD35F635}"/>
              </a:ext>
            </a:extLst>
          </p:cNvPr>
          <p:cNvSpPr>
            <a:spLocks noRo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5D5F22CC-D4F2-4CB9-8341-70A4B5CF5A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83B6AE2-3549-4E65-9B94-92133B51CF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CAA492F-3304-4743-9FC6-5CB5F5434156}"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4931" name="Rectangle 7">
            <a:extLst>
              <a:ext uri="{FF2B5EF4-FFF2-40B4-BE49-F238E27FC236}">
                <a16:creationId xmlns:a16="http://schemas.microsoft.com/office/drawing/2014/main" id="{67765CFC-FCCB-4A5F-9AC8-11CAE25F8E6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22CD75-3C24-41A9-BB3E-FE061A95ADF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4932" name="Rectangle 2">
            <a:extLst>
              <a:ext uri="{FF2B5EF4-FFF2-40B4-BE49-F238E27FC236}">
                <a16:creationId xmlns:a16="http://schemas.microsoft.com/office/drawing/2014/main" id="{AFD77174-D13F-4B8C-9EC0-A281E6DF7368}"/>
              </a:ext>
            </a:extLst>
          </p:cNvPr>
          <p:cNvSpPr>
            <a:spLocks noRot="1" noChangeArrowheads="1" noTextEdit="1"/>
          </p:cNvSpPr>
          <p:nvPr>
            <p:ph type="sldImg"/>
          </p:nvPr>
        </p:nvSpPr>
        <p:spPr>
          <a:xfrm>
            <a:off x="915988" y="744538"/>
            <a:ext cx="4965700" cy="3724275"/>
          </a:xfrm>
          <a:ln/>
        </p:spPr>
      </p:sp>
      <p:sp>
        <p:nvSpPr>
          <p:cNvPr id="124933" name="Rectangle 3">
            <a:extLst>
              <a:ext uri="{FF2B5EF4-FFF2-40B4-BE49-F238E27FC236}">
                <a16:creationId xmlns:a16="http://schemas.microsoft.com/office/drawing/2014/main" id="{E7C8D97E-8123-4C37-9FCF-3EA937B0D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476AD92C-7F14-4B6B-B869-BC3F2539AE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8F56028-12BF-470F-A1C4-D7F8CB6D26F1}"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6979" name="Rectangle 7">
            <a:extLst>
              <a:ext uri="{FF2B5EF4-FFF2-40B4-BE49-F238E27FC236}">
                <a16:creationId xmlns:a16="http://schemas.microsoft.com/office/drawing/2014/main" id="{5D92DA1D-0E1B-4896-A9D5-B7DEE450161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40CEBA-10F7-4184-BD00-9B82822A26EA}"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6980" name="Rectangle 2">
            <a:extLst>
              <a:ext uri="{FF2B5EF4-FFF2-40B4-BE49-F238E27FC236}">
                <a16:creationId xmlns:a16="http://schemas.microsoft.com/office/drawing/2014/main" id="{0F0EB805-4BF2-4B41-AF43-714DD505D113}"/>
              </a:ext>
            </a:extLst>
          </p:cNvPr>
          <p:cNvSpPr>
            <a:spLocks noRot="1" noChangeArrowheads="1" noTextEdit="1"/>
          </p:cNvSpPr>
          <p:nvPr>
            <p:ph type="sldImg"/>
          </p:nvPr>
        </p:nvSpPr>
        <p:spPr>
          <a:xfrm>
            <a:off x="915988" y="744538"/>
            <a:ext cx="4965700" cy="3724275"/>
          </a:xfrm>
          <a:ln/>
        </p:spPr>
      </p:sp>
      <p:sp>
        <p:nvSpPr>
          <p:cNvPr id="126981" name="Rectangle 3">
            <a:extLst>
              <a:ext uri="{FF2B5EF4-FFF2-40B4-BE49-F238E27FC236}">
                <a16:creationId xmlns:a16="http://schemas.microsoft.com/office/drawing/2014/main" id="{A02713AC-CB8A-41DD-B859-EC68A21976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91257E3-E9AB-4B51-979B-480504388C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621E45-A874-40D6-9F94-986E8BB015B0}"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B30FF-9CBA-4162-ACD5-274A0A1E19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F492179-3F11-4AE3-8F5A-A49B5B9DB79B}"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BDECBFAC-F4D5-4E04-BFAE-8D3BD5C81C86}"/>
              </a:ext>
            </a:extLst>
          </p:cNvPr>
          <p:cNvSpPr>
            <a:spLocks noRo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320DF83F-8D7F-4FF2-98F4-BBEE5E2E2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796E1BE-E446-4319-B6F6-31BBF58063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5CF793-87DB-42E0-9B7A-057C407E54A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4C4450C6-B521-45CC-9964-793B7395237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0A4CBA-1E7B-4698-9757-EE0A474E3619}"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8142189-61C1-41E4-93A1-1960C1036137}"/>
              </a:ext>
            </a:extLst>
          </p:cNvPr>
          <p:cNvSpPr>
            <a:spLocks noRo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AF3A2426-45D0-432D-AB93-17A4ED4482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8377610-4BF4-4846-A6EA-71FAE960D3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14E87B8-7709-49C6-AD94-516C555F9BD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21706DB5-5905-4296-8D22-C659E4DD381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8B55250-5D89-419B-9FA4-776A08DDDB47}"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29A8C0C6-309E-43EB-BDBC-1F815FE02630}"/>
              </a:ext>
            </a:extLst>
          </p:cNvPr>
          <p:cNvSpPr>
            <a:spLocks noRo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45F383E4-EEF8-4610-863C-9A2D640FB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E13B267-AC21-4CD4-B10E-2FB2E3DD7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20AE16E-A871-4229-82AA-844C19EECF25}"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E53B869F-2E05-4462-9236-39977481828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44969FF-9D89-4899-9D92-8E04800BDF88}"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0EFADDDA-389D-4882-AFA1-3A8D28643551}"/>
              </a:ext>
            </a:extLst>
          </p:cNvPr>
          <p:cNvSpPr>
            <a:spLocks noRo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6112AB45-7C91-40E9-98CC-C10537CD44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9C0B46C8-6FCA-4D52-A904-3F4D1F8352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DF3D224-9F9B-4AA9-B8CF-F8DD22C40A82}"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4D88392B-745E-4072-A64C-D5B8ECD9CF8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7109C4-93DE-4F09-BA4E-E8E9FCA68FCE}"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8FF9BDE8-B339-4026-881A-24D87A905085}"/>
              </a:ext>
            </a:extLst>
          </p:cNvPr>
          <p:cNvSpPr>
            <a:spLocks noRo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44CCD718-25C9-42E6-BE30-56BD0394F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4142FA67-715C-40C2-A35F-C867914271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A944E3-2FE1-4ABD-8B95-CB7E34B46D8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F7AF86A3-02F9-44AB-93D8-7A209DB5431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C3A4CC9-8DD3-4C9D-A0C2-86A6AD57E8B8}"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04D3964A-4A32-4607-A794-9EA1304D59F1}"/>
              </a:ext>
            </a:extLst>
          </p:cNvPr>
          <p:cNvSpPr>
            <a:spLocks noRo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33D37C79-6CA0-431B-B1C0-1E5DA63B6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Ro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Ro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35D4C7B8-C432-4160-97CF-5A6D50DA80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B1B7ED-C52C-44C1-A4D6-E73A7C7F0A8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3C61EF4-9895-4CA4-8B63-96AE3512A2A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079E67-B454-4D27-AC17-EAD69A8952B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59C8D13B-9182-41ED-8BE2-EBBC6B9D4B6E}"/>
              </a:ext>
            </a:extLst>
          </p:cNvPr>
          <p:cNvSpPr>
            <a:spLocks noRo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9B176A59-1DED-4418-A0AA-4902AF24E9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D18D8634-E1B2-4277-8983-36DD1C9095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6EE38-C218-4E63-A92B-8238CDA7C4B1}"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88B7C38A-DE40-46E7-9348-E8E5DD6FB3C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3A81D0-5A4B-41BD-8BD5-3E1B3F4C658B}"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82316800-93AE-4D98-8A9D-56DF59223E56}"/>
              </a:ext>
            </a:extLst>
          </p:cNvPr>
          <p:cNvSpPr>
            <a:spLocks noRo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14821028-D672-4AC2-81D0-AB66DA0906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B2346376-432F-4F73-B53D-E9B5275D7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FA3F52-B7AB-4029-8A17-5D441746B706}"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96CD588B-7106-43C3-AEC3-F59B7C756E3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265CC8-B58B-401A-942A-99FBA13D2842}"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8317E7DB-2531-4369-B555-632FB564F7F7}"/>
              </a:ext>
            </a:extLst>
          </p:cNvPr>
          <p:cNvSpPr>
            <a:spLocks noRo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8D2AAB03-005D-48DE-9E3E-5E6CBBAED6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28BC341-7B6D-4D06-B203-432363380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258C331-C580-45CB-914C-934932B8FF89}"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A7A41430-BF7A-46CB-8EB5-10740DF1F0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FE9C5B9-C4CF-443C-A638-7EFCA09681B0}"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AF32DD08-6897-4F65-BDA7-8ED7249C6BF5}"/>
              </a:ext>
            </a:extLst>
          </p:cNvPr>
          <p:cNvSpPr>
            <a:spLocks noRo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EB6F6AD6-D6C4-47E6-B078-1F0962BD35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EB9E338-576E-44DD-A1CE-10E4F42E5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E56F86A-5CC3-4F8C-919F-73152F221106}"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134D8C64-0E65-4485-B2E2-26DE68C7AF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3F919F-0D4C-4D8B-A5E4-01B9A16700F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B0C76423-D578-4C08-9A37-079EF079CD6F}"/>
              </a:ext>
            </a:extLst>
          </p:cNvPr>
          <p:cNvSpPr>
            <a:spLocks noRo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0EC2F48C-845A-486A-90D6-3489B70A42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D9F598DB-4ACB-40BD-81E2-70EC44CB7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E750D9D-2165-4266-ABBB-7E7E71E6E226}"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F6CA2EA1-00DD-454D-BEAD-7DE77AC05C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8BD591-A456-4E3F-96FE-0A975CB40178}"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D1593B1B-6762-4C66-B6F0-A0CB7CA5792D}"/>
              </a:ext>
            </a:extLst>
          </p:cNvPr>
          <p:cNvSpPr>
            <a:spLocks noRo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F9CD52EC-9B25-479B-8811-10216001B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3A8A9CBF-0161-485A-9E91-B75A552D5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E111F6-FD52-4887-B0CE-F51575A1506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C4049693-813B-4EE3-A8FC-D7BB1CE012B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B07732C-6A31-4A9C-9788-B2D55D1E217F}"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4202F43E-E987-4070-A616-BA770833A378}"/>
              </a:ext>
            </a:extLst>
          </p:cNvPr>
          <p:cNvSpPr>
            <a:spLocks noRo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F55F4E39-CFD8-4E27-9315-709B035D0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56D2A7FF-1905-43B5-81D6-656E7CEC02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C941431-C2C1-4C15-8F78-0D2194F4CA77}"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8955FB75-1AA7-47EC-AD7E-036A75E9F8C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DC973E-CEED-43D2-9F73-96B4D5C501BA}"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085404C1-770C-45AD-9FDE-A53ED50D4C6C}"/>
              </a:ext>
            </a:extLst>
          </p:cNvPr>
          <p:cNvSpPr>
            <a:spLocks noRo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692B3A00-3FC3-445B-9E99-0C822F5E8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Ro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369157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Ro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861583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Ro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108784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Ro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541156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Ro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640775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64E1B44-6169-450D-9A1D-A51DF56999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FD4524E-B661-4C9A-A9A3-2659A0EE16CC}"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6923B152-6A91-4BB2-95BD-A9181C2A417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BBCBD-B7BF-463E-AF33-25044D8325DB}"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47B2FCC5-4B02-40D6-B893-F7766C3EA4A8}"/>
              </a:ext>
            </a:extLst>
          </p:cNvPr>
          <p:cNvSpPr>
            <a:spLocks noRo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9ABF740C-CEDD-4753-AE0E-ED961BB48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2E93DF5-E25B-466B-AA44-D4CFCC949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881C36E-4DD2-4E56-BD84-07512661E12E}"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0BB53038-4D11-45A9-9558-5EF246F9BA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FD990D1-3E78-4408-A706-69E41B02CDDA}"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904AEA19-4498-4770-AD6C-C344D2E752D7}"/>
              </a:ext>
            </a:extLst>
          </p:cNvPr>
          <p:cNvSpPr>
            <a:spLocks noRo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3BAC99C3-E3BA-497C-8257-5968ABB67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53349FDE-12B7-4602-AA61-FA7F2D8539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9E8C31-B57F-413D-A130-F9F6C741AFCA}"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593980D3-D40C-454B-88BE-EB5E93062EA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05483FC-926E-4959-85E8-027E52368267}"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DA246F41-6BF3-4E41-8ECB-46B130BA9B86}"/>
              </a:ext>
            </a:extLst>
          </p:cNvPr>
          <p:cNvSpPr>
            <a:spLocks noRo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10B2C78-1BB3-4147-8546-A1A0F63CB6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E601347-9E27-476D-BF8B-CA872A8F7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0982291-7797-4F44-8BE7-B93418C1BC0F}"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A77AC273-36E0-432D-A2DB-3533188533D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D2436EE-3FCF-4A50-9D7D-42C6F939238E}"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58A9CCE1-F3B1-408A-8FCF-AE1CEF81DA58}"/>
              </a:ext>
            </a:extLst>
          </p:cNvPr>
          <p:cNvSpPr>
            <a:spLocks noRo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15143AE9-BB07-49D5-8469-E0A440028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34D7CEF-CD55-444E-A542-AE15B89C9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94AB5C-C485-4902-8DB9-782AFD86C356}"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5C954A99-5F22-4E6E-9973-2AE12AF760C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46DED8E-F2E1-439F-8BDE-4FC6828AB1B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9A6EF42A-77B1-4767-ABB1-3DD73AB2B1F8}"/>
              </a:ext>
            </a:extLst>
          </p:cNvPr>
          <p:cNvSpPr>
            <a:spLocks noRo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9D17F06-C8FE-4A20-8514-C15FD8DBC1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321E145B-1AB9-4ACC-B2BB-77FE16FD6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7FEAD91-5C63-4960-9C99-1B070D7A6BFD}"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260B005F-AEB5-4257-8BDE-5C5CFAC8025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B4A44B-6364-4DD1-B9C6-96242D18481C}"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D6D64918-D567-4E88-81B2-BEE6FDA013C1}"/>
              </a:ext>
            </a:extLst>
          </p:cNvPr>
          <p:cNvSpPr>
            <a:spLocks noRo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FEBACC1A-50AD-47F0-9916-7FCFEA6130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1F4DEB1D-0AFE-4711-87A8-5E23B5E31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1FFF92-C81E-4E2A-830C-906259E37E8F}"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54C86F7C-E16F-407D-B076-62D558E012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6EF291A-53B7-43F6-98B1-C639392FB9E9}"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B35EBD24-B282-460D-9BCF-0D84C119FBF9}"/>
              </a:ext>
            </a:extLst>
          </p:cNvPr>
          <p:cNvSpPr>
            <a:spLocks noRo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0AC539F4-F0F7-4E62-917D-438F2D2D2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0F46B053-E593-42B4-9B67-E4033E6181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6263BB6-D929-4FD1-BC74-2FEB72412214}"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18A15861-529B-4E11-A1D4-1240F8F5FE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C51EDEB-E36D-4102-A4A3-7953A51DB18C}"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28BADE47-FB55-4206-97C6-544DA8FB07EB}"/>
              </a:ext>
            </a:extLst>
          </p:cNvPr>
          <p:cNvSpPr>
            <a:spLocks noRo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4CA99ADF-D04D-4EA8-A6B2-B1F8978F88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EA6DF0F1-40EF-455B-A440-13543DD5D4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2F97229-0A2F-4835-BE91-B5FE01B423E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C1EB0C9F-A17B-4DF7-9378-EFB3EDFF1C6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260DF2-5CB3-4102-8F9F-81EA1CC94BA3}"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A839F461-3FCD-43A6-BE30-CB549CB02584}"/>
              </a:ext>
            </a:extLst>
          </p:cNvPr>
          <p:cNvSpPr>
            <a:spLocks noRo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C0FD5119-DF28-4C1B-A5C5-9379282A7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F72A33F8-9D93-4F65-A309-ECBED0385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879FA-2B91-4A2D-B299-E0E34F8BAAC3}"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EA3B5339-3A63-4734-AE86-A6569048A6D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22C1C80-D337-4079-B277-1EA551289AB8}"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3B4D28BF-DCA4-4DFD-9CE9-EA987C7334F0}"/>
              </a:ext>
            </a:extLst>
          </p:cNvPr>
          <p:cNvSpPr>
            <a:spLocks noRo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9AE3414D-D9A6-4245-A205-6882ADF9BE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1E1CD390-E75B-47A2-A65E-0E4B076E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78F6E8-3661-4DCD-A1C3-A11F93260068}"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AE541874-6F69-4930-B691-BD39B0C8F0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3BC1D5F-5FDF-48E3-93E7-ED4852CF445E}"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561C3259-F0C8-463D-8EE4-B2308342C666}"/>
              </a:ext>
            </a:extLst>
          </p:cNvPr>
          <p:cNvSpPr>
            <a:spLocks noRo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7D9AA3AD-0964-4D93-80E9-E407A6774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F9753C9E-6C4C-4BC4-AE16-C33C2CC3B4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C29363-F572-42C1-B33D-BC17463DE0AB}"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B7586D60-B71E-4AE5-9FEF-BC606E7CB03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CF60CA1-69D3-46A7-832B-9D8B7DA45A28}"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193DFAB6-8210-40FF-99EE-66DE83EBEC57}"/>
              </a:ext>
            </a:extLst>
          </p:cNvPr>
          <p:cNvSpPr>
            <a:spLocks noRo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0B70FBD3-8B3E-4518-BAFC-9D5F23ACA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35215CCD-85D6-4D66-9301-89D9A3825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EEFE450-8026-4DDE-BB18-9068FBDE0AD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259375AE-3592-4EF0-94F7-B1B6CDF673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63D4939-FD96-4497-90F8-3D24AB324754}"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DDC8D47-7EA2-4F61-9156-8E4A207C74DD}"/>
              </a:ext>
            </a:extLst>
          </p:cNvPr>
          <p:cNvSpPr>
            <a:spLocks noRo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512C7AE0-1FE8-4E2F-AF2E-7895BEDF8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838A682-48DB-4957-83A1-02C72F343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51ADCD-DF1E-41C5-8907-5BFB498F4E50}"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5CEB999D-A358-426D-A5A4-776EE19193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BAE8F6-F366-46FB-99CA-8B4DBC904687}"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3762A407-BAC7-45A0-A82F-EFA5450B8BD9}"/>
              </a:ext>
            </a:extLst>
          </p:cNvPr>
          <p:cNvSpPr>
            <a:spLocks noRo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B4BBD85B-C190-45DC-9506-020EEEDA44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2AA162BE-85B8-4745-B21F-D9A10D6F50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A52B63A-30AA-4217-A68D-46C1DCFA645D}"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3E00778D-D4A3-4DF3-BEB4-4E4B2AAB00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27A111-1809-419B-B3B3-3F74F0DC00B3}"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4496B87F-8C33-4ADB-B849-DC99D593C448}"/>
              </a:ext>
            </a:extLst>
          </p:cNvPr>
          <p:cNvSpPr>
            <a:spLocks noRo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4B32E2D6-32AE-47F0-9347-6C387FD57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E3818C41-4920-49EB-A1F0-077A4750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75CA36-5BFA-4FD9-8A86-AD81C2B1D748}"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2262D9F0-66C3-4867-8A36-C63A564869A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13C0E7-2CA9-40F9-909C-875C25B06EF7}"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2F17E1D1-BB15-4A9A-89A2-16EF8BB9F9E1}"/>
              </a:ext>
            </a:extLst>
          </p:cNvPr>
          <p:cNvSpPr>
            <a:spLocks noRo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57BA8A5F-4F60-4D40-AC39-91B9681B8A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862F753-04B0-49EB-ADEF-0D3B8D0F1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34AC50-55EA-46E0-AF0E-9EC6D395D21B}"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9AB13FBA-89D1-4070-810A-33408253440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777BB57-48A7-4268-9D75-06B7807EECA6}"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2C449644-0E6F-4617-AF50-300254269863}"/>
              </a:ext>
            </a:extLst>
          </p:cNvPr>
          <p:cNvSpPr>
            <a:spLocks noRo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E3963D5B-1478-4333-9FB9-EE0B7FFA65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C7DE9D9-469C-4CB1-9760-F382663D1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0C3C26E-5A0A-4A27-B37F-3D455F18783F}"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635CC2A9-F7C9-4015-8DE5-B103549FEE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D6774DB-97FF-4AAF-BDEA-CCD2D42B3E12}"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EC78AE75-3EC2-420C-B9EE-C421C5800988}"/>
              </a:ext>
            </a:extLst>
          </p:cNvPr>
          <p:cNvSpPr>
            <a:spLocks noRo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D66BEC1C-1EC6-411D-B98D-43BA93807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229ECF9-7202-4180-87FA-106940784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295D9AE-7C7D-4A5E-A3BC-3029632A713E}"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D7B53131-843E-4D73-B43E-B7191D1CBE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34201F-7709-43EE-9A6D-7AFF35F87D78}"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E0BC97B9-62E9-46E3-B0EF-8A1E01E66CAF}"/>
              </a:ext>
            </a:extLst>
          </p:cNvPr>
          <p:cNvSpPr>
            <a:spLocks noRo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9C269B55-0008-4F74-A2C2-F92D5A1EB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BCC327F0-06CF-46BA-B998-9BAF7150E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D168D5-A5F5-40A5-847C-EF93E5BEAFE0}"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3139497-2A88-4CD0-908F-A1DB1D50B7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A6E1629-86FD-4E67-839D-93385E0007B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80B3BB0A-3448-4227-8A2F-8639F71D58E2}"/>
              </a:ext>
            </a:extLst>
          </p:cNvPr>
          <p:cNvSpPr>
            <a:spLocks noRo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96077AB0-A73B-4483-BA43-78D5E779FD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02DF8E6-A5C0-4C4E-8F9F-706725E40A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D7FD70E-5360-4712-B036-2A2708BA1940}"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205C2DE2-7A8F-4820-8377-69BC71B0781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A62AA4-A2FB-426F-8A14-83112E00B0EE}"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B1A6BFF3-0F58-49F8-AAF0-CD43336A9F4D}"/>
              </a:ext>
            </a:extLst>
          </p:cNvPr>
          <p:cNvSpPr>
            <a:spLocks noRo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B9979AB0-B1F5-4FB6-B621-257A9A5E5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B302D780-B184-4558-BE9A-404C6492E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E1040CC-3BED-4AB8-8F00-B006ADA42C1B}"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A11581DD-0AA7-46E8-92A8-35B8C96841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71B385E-9C0E-431D-952D-51EDB3F42C1C}"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FCBFEDC1-C88F-4921-9E81-AF220753301F}"/>
              </a:ext>
            </a:extLst>
          </p:cNvPr>
          <p:cNvSpPr>
            <a:spLocks noRo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383F6300-7B31-4E58-A4A1-9F714F7A2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D3C3B28C-4304-469E-8E97-B34EDBB607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7E9265-68CF-4F68-ADB4-CF2BCFAE1FFD}"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A127D347-FBA2-4055-A614-A8975892979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C16356C-E06E-4D67-91D5-C185049A4728}"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B18FD986-C4A6-4E1A-B69B-BD71430C2224}"/>
              </a:ext>
            </a:extLst>
          </p:cNvPr>
          <p:cNvSpPr>
            <a:spLocks noRo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DF31B46E-819F-4099-BDB8-E35C5C608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9543A27E-7FFB-4FF8-A563-192703BA6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BB3FEE7-A24B-414F-9BAD-F8BC7DFA2BA0}"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343364E9-C8C5-4D1F-850A-ABEC81A069F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5F771B1-5CEA-4E39-A898-C4C8AA48232B}"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22314A5A-3918-4CF9-BD67-D5C24407D3B7}"/>
              </a:ext>
            </a:extLst>
          </p:cNvPr>
          <p:cNvSpPr>
            <a:spLocks noRo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CE92AB69-8F4C-4203-BF21-46166D052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01"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61.png"/></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99C378A9-50B6-4FA6-8A35-22BA1D5C3BD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CA25D78-F70A-4505-9998-512E8D552B85}"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C3CE8EE9-DAA8-4A34-862F-667FA4B45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B6AB7A-BEF2-45D3-B47D-9F27953ADBAA}"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8EF535B8-9353-4F42-980C-58A0C33C9F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Eclipse</a:t>
            </a:r>
            <a:r>
              <a:rPr lang="ja-JP" altLang="en-US" sz="1600" kern="0" dirty="0">
                <a:solidFill>
                  <a:srgbClr val="5F5F5F"/>
                </a:solidFill>
              </a:rPr>
              <a:t>を展開したディレクトリに移動して以下のコマンド</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099C4135-AE40-42DD-8BEE-82A4EC5EDB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A5B73317-11F4-49DE-8AB5-F16F8EF97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4E7AB69F-4A40-4609-B9F9-3D7DEFA4ABF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9DF8D30A-8F67-4A99-A554-79E671FA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F9AB39D9-681B-4997-B8D4-CB1DEEF0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AF4B9760-3415-48C3-A431-03E19B6EAB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4A6FCB28-7121-41E7-83FB-59DC65AFE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F4877A2D-82D0-4A28-BED1-4C903254A7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54862618-3832-4637-9564-573F711241C4}"/>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D7AE6725-2A10-4406-9BAF-34CE0B9C6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0221B443-56E2-48CF-A07A-1815F7B22F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AF38EFB9-3C23-44C3-A305-1F25229DBE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D744414C-EE22-40B4-9122-D0D6B2D310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CC21C2C1-0975-4C71-A83E-E6154692A1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F9DDD197-1261-4050-82C6-AC0F1B5769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57D977AA-5E72-41DF-B331-15EEAE61F5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7F828F93-9326-48A6-8920-418048D9E97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E42EF5EC-665D-44F1-AC02-17EDF52DB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145E2CDD-99CA-41CE-9620-F42850174F6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89FFB0C1-6053-4DC3-902B-28120248F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41514254-4E6C-4601-9580-52B13AE7F4A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C0CCC55F-17E1-4A9F-8EC1-5BF3B41E9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3F779F67-B787-4340-9FD1-A0B0DF74DF2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943573F7-DAB6-4FF4-B133-3A87E99649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57731C0-6407-4373-AE93-B8A6D49298F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B3FE097-8C28-4C2A-8805-9851381F4FBD}"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A91F0E4C-107A-40B4-B626-6B896090AA7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F6D1A40-9547-4DB9-A8D8-02A043B7AEEC}"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9E8BFC34-F760-4435-9CEE-05F8F6A6F133}"/>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6C52A0D3-E1C9-4D1B-AF74-FF43AEE31E8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2F6ACA8E-3B48-4AAD-8F60-705C52CF22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766749ED-72D5-4498-BA68-EEECB95E0F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A6641E33-D5A1-4EFE-91E1-E8E070444ECD}"/>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4AFB2014-BD04-4F7C-9159-3C4DFF3AD54A}"/>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2218F22A-EF07-4B0C-8F2E-63474A3416AA}"/>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EF7EEF12-A8BE-4E0E-85E3-9F19B7F326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0F352D8C-0159-4F17-AE4F-E184244428C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340D8D76-161D-4322-AB9D-1718771D3A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82765D5D-9D3F-47A8-997B-7DBEB5F887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08FB4AA0-EA5F-4421-B15E-85B795C5A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3EFB4E34-34FC-44E1-A91E-8F3977F74F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D11A9E88-201A-4C18-A6BD-63F653CE9F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39ECA607-3DC6-416E-BDF4-F1FCE59C16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AA92DB43-1927-4474-91DC-C3F7355CCE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20B7923F-60DC-48E9-9828-B0E3D6672B6A}"/>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4D1CDCC7-A4C9-464F-A1CF-009F91FB23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969A6E2D-9EC1-479D-9BDC-CFA78EBC70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4EA6E28A-76F7-478A-8BD7-6BE4FB4B7C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2D52BFB7-5E64-4B79-9EED-99183D423F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D9579225-DD68-4580-87B8-1CA71A4456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EAE9B0F8-040B-438C-8A7D-7A0BBFEE61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BF8CD77-2F50-49BC-BEFC-B40C6A88975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C752470F-6900-4864-B5DC-46A9B3D859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1F97320A-5AFC-4D54-848E-0B9CC9A568B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D48FDB0D-2575-402F-8CC1-87B3100962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558E9106-9EFD-415D-967E-105E45085C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7377B92A-4D02-457E-B6F2-04836F06A2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3B37E387-3117-4A23-9B42-747CB260A3D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2DD657EB-F603-4799-8A44-2547F4ECCA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131FD454-81AA-4C67-9B53-B429872E53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E894A4F0-93AB-4810-BDF1-298FEF56DE0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D9106D10-452E-414E-8EA1-42EA60CF46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FA216B4D-C63C-4A58-B180-4C2A939EDA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DAA3212-3B00-4FF1-8596-17549B92CA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69C7854E-F9A6-4C42-AE5B-A41C5FA37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42EF3116-043B-48B9-873F-1CCC6FCF9F7F}"/>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69C1B49D-1BC5-447B-A55D-1A1B96450F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D23EB27D-D73B-4E48-812C-C65CA8FABB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スライド番号プレースホルダ 1">
            <a:extLst>
              <a:ext uri="{FF2B5EF4-FFF2-40B4-BE49-F238E27FC236}">
                <a16:creationId xmlns:a16="http://schemas.microsoft.com/office/drawing/2014/main" id="{72445A4F-175B-4D94-B47E-49BAA3E523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CD7326E-48A9-4F16-8C9A-CCA23AD010D4}" type="slidenum">
              <a:rPr lang="en-US" altLang="ja-JP" sz="1400" smtClean="0"/>
              <a:pPr>
                <a:spcBef>
                  <a:spcPct val="0"/>
                </a:spcBef>
                <a:buFontTx/>
                <a:buNone/>
              </a:pPr>
              <a:t>12</a:t>
            </a:fld>
            <a:endParaRPr lang="en-US" altLang="ja-JP" sz="1400"/>
          </a:p>
        </p:txBody>
      </p:sp>
      <p:sp>
        <p:nvSpPr>
          <p:cNvPr id="25603" name="スライド番号プレースホルダ 3">
            <a:extLst>
              <a:ext uri="{FF2B5EF4-FFF2-40B4-BE49-F238E27FC236}">
                <a16:creationId xmlns:a16="http://schemas.microsoft.com/office/drawing/2014/main" id="{A8729ECF-2F32-497B-81A2-B5C0515F9A1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BD53727-99EE-4C76-AD68-4151ADA8C997}" type="slidenum">
              <a:rPr lang="en-US" altLang="ja-JP" sz="1400"/>
              <a:pPr algn="r" eaLnBrk="1" hangingPunct="1">
                <a:spcBef>
                  <a:spcPct val="0"/>
                </a:spcBef>
                <a:buFontTx/>
                <a:buNone/>
              </a:pPr>
              <a:t>12</a:t>
            </a:fld>
            <a:endParaRPr lang="en-US" altLang="ja-JP" sz="1400"/>
          </a:p>
        </p:txBody>
      </p:sp>
      <p:sp>
        <p:nvSpPr>
          <p:cNvPr id="25604" name="Rectangle 2">
            <a:extLst>
              <a:ext uri="{FF2B5EF4-FFF2-40B4-BE49-F238E27FC236}">
                <a16:creationId xmlns:a16="http://schemas.microsoft.com/office/drawing/2014/main" id="{741FFD5F-A926-4804-8E92-F353A3001A5E}"/>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ja-JP" altLang="en-US" sz="2000">
                <a:solidFill>
                  <a:srgbClr val="5F5F5F"/>
                </a:solidFill>
              </a:rPr>
              <a:t>いちいちアプリビューから起動するのは非常に手間がかかるため、以下の作業をしてスタートメニューのフォルダを開いておくことをお勧めします。</a:t>
            </a:r>
            <a:endParaRPr lang="en-US" altLang="ja-JP" sz="20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5605" name="Rectangle 11">
            <a:extLst>
              <a:ext uri="{FF2B5EF4-FFF2-40B4-BE49-F238E27FC236}">
                <a16:creationId xmlns:a16="http://schemas.microsoft.com/office/drawing/2014/main" id="{59D56DC9-CDBF-4351-B3E5-E9B10FC1B68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6" name="右矢印 15">
            <a:extLst>
              <a:ext uri="{FF2B5EF4-FFF2-40B4-BE49-F238E27FC236}">
                <a16:creationId xmlns:a16="http://schemas.microsoft.com/office/drawing/2014/main" id="{71B94616-C8D8-481B-AF6C-4269778519DD}"/>
              </a:ext>
            </a:extLst>
          </p:cNvPr>
          <p:cNvSpPr/>
          <p:nvPr/>
        </p:nvSpPr>
        <p:spPr>
          <a:xfrm rot="5400000">
            <a:off x="4392613" y="3527425"/>
            <a:ext cx="433387"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5607" name="図 7">
            <a:extLst>
              <a:ext uri="{FF2B5EF4-FFF2-40B4-BE49-F238E27FC236}">
                <a16:creationId xmlns:a16="http://schemas.microsoft.com/office/drawing/2014/main" id="{EE062D23-D479-4AFF-BFE2-D30999ED67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6350" y="4564063"/>
            <a:ext cx="4392613"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図 1">
            <a:extLst>
              <a:ext uri="{FF2B5EF4-FFF2-40B4-BE49-F238E27FC236}">
                <a16:creationId xmlns:a16="http://schemas.microsoft.com/office/drawing/2014/main" id="{6F4893A8-04ED-495F-85C3-79504E18AB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1827213"/>
            <a:ext cx="32162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B2C92D11-F261-4427-9F15-DEF7560AB2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291F61FD-126C-458D-8EBC-FA56514BA0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CD1917C5-1CAA-408D-A2B1-ED6AC630A6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3D38898D-5C54-4A00-8570-4139BA15E59A}"/>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61B0B8E4-55C4-4A52-A598-54E3FFEACA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1D3F21D9-AE0C-4340-9B5E-627B32AF6A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97D6C765-BA32-448B-B4C0-F312F0458E3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4E9292-4A62-42D3-8AE0-AEF670A197E3}"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A89E49AF-3D2C-4DF1-A3FE-43E38449E4E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7F811E-5645-4EAE-98F4-A41C81BF6251}"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3F760087-D919-4ECC-9B2D-8F2A2F2C50BF}"/>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7653" name="図 1">
            <a:extLst>
              <a:ext uri="{FF2B5EF4-FFF2-40B4-BE49-F238E27FC236}">
                <a16:creationId xmlns:a16="http://schemas.microsoft.com/office/drawing/2014/main" id="{7339872B-55FB-4A9A-8443-7FF77AFF73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2025" y="3575050"/>
            <a:ext cx="4511675"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図 2">
            <a:extLst>
              <a:ext uri="{FF2B5EF4-FFF2-40B4-BE49-F238E27FC236}">
                <a16:creationId xmlns:a16="http://schemas.microsoft.com/office/drawing/2014/main" id="{89BDAED5-63F0-4B66-B35D-E2B248FB4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313" y="1130300"/>
            <a:ext cx="4816475"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A8D034F9-C9E5-495E-90A4-F7B3549233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1CBBE79-1A18-4BA9-9C95-08B261A93F55}"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07F07F6-51DF-46CC-AA43-DF14A419180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E37583C-D23C-4615-8379-E82009B85DC7}"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0AC1CE89-B720-4A40-8BCD-DF55F3EF32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513263"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2" name="図 3">
            <a:extLst>
              <a:ext uri="{FF2B5EF4-FFF2-40B4-BE49-F238E27FC236}">
                <a16:creationId xmlns:a16="http://schemas.microsoft.com/office/drawing/2014/main" id="{704B32DB-FD94-443D-AE2D-7699A1F616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0813" y="1808163"/>
            <a:ext cx="3559175"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図 14">
            <a:extLst>
              <a:ext uri="{FF2B5EF4-FFF2-40B4-BE49-F238E27FC236}">
                <a16:creationId xmlns:a16="http://schemas.microsoft.com/office/drawing/2014/main" id="{C42E782A-7B82-4608-AFB2-D9CC9BF06D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B2CEF788-F262-4ACF-BEF2-0FA86441BE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0E90674-A429-4210-95AD-F0B02FFBD238}"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6608ADAB-4BB3-4372-9480-17C16C28F2A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2C9BD8C-B74C-4CBE-84F3-D43419C3797F}"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90797BCE-AB1F-4BC8-A64F-48CB3B81277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タッチセンサがオンの場合に停止</a:t>
            </a:r>
            <a:endParaRPr lang="en-US" altLang="ja-JP" sz="1200" dirty="0">
              <a:solidFill>
                <a:srgbClr val="5F5F5F"/>
              </a:solidFill>
            </a:endParaRPr>
          </a:p>
        </p:txBody>
      </p:sp>
      <p:pic>
        <p:nvPicPr>
          <p:cNvPr id="2" name="図 1">
            <a:extLst>
              <a:ext uri="{FF2B5EF4-FFF2-40B4-BE49-F238E27FC236}">
                <a16:creationId xmlns:a16="http://schemas.microsoft.com/office/drawing/2014/main" id="{23C0E4B1-514B-43CF-9574-BC7CB0E8DC4E}"/>
              </a:ext>
            </a:extLst>
          </p:cNvPr>
          <p:cNvPicPr>
            <a:picLocks noChangeAspect="1"/>
          </p:cNvPicPr>
          <p:nvPr/>
        </p:nvPicPr>
        <p:blipFill>
          <a:blip r:embed="rId3"/>
          <a:stretch>
            <a:fillRect/>
          </a:stretch>
        </p:blipFill>
        <p:spPr>
          <a:xfrm>
            <a:off x="179388" y="2573338"/>
            <a:ext cx="8685965" cy="3697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endParaRPr lang="en-US" altLang="ja-JP" sz="1400" kern="0" dirty="0">
              <a:solidFill>
                <a:srgbClr val="5F5F5F"/>
              </a:solidFill>
            </a:endParaRP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3"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(EV3</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BA270E52-BA9E-4D46-8038-2E6EA2E15C37}"/>
              </a:ext>
            </a:extLst>
          </p:cNvPr>
          <p:cNvPicPr>
            <a:picLocks noChangeAspect="1"/>
          </p:cNvPicPr>
          <p:nvPr/>
        </p:nvPicPr>
        <p:blipFill>
          <a:blip r:embed="rId3"/>
          <a:stretch>
            <a:fillRect/>
          </a:stretch>
        </p:blipFill>
        <p:spPr>
          <a:xfrm>
            <a:off x="1895984" y="3293985"/>
            <a:ext cx="5400162"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BF0721DA-93FF-497B-A994-A399FF033C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88CB2CC-42CC-4E13-80A2-7C63C084C369}"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BDCE4BF3-5765-4BCB-BFF3-780E4B22965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916ABD5-9720-4DC7-B2B4-06C64F77F07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F3AC6F27-2E88-4364-A2C2-F273BDE1F40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E9808034-579A-42CC-91F7-D564E5A577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C1D9E131-479D-4388-9256-DEAF3B7E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49A5C6C5-B074-4329-97E1-8A66DF06C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59A4974-3727-4581-8C7A-37B62A632AB4}"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C37AAF-DBC8-4657-B379-0C2833C6E3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EE21533-A89E-4D51-8548-D66267B5A65E}"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F70B277-1523-4629-82B2-88B7CE13D61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397CE8F3-EB5C-4D68-9609-B30DB23543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1D347199-01A4-4104-B8A8-CFCA58FD3C9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12425E6-3DB1-4649-A648-B787A38D4815}"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E8FA310-9F2B-4CEE-B79C-216BBF45A0E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7041C52-4DB9-4B11-90C0-58BFF2EDB5FB}"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FBC52B1E-D8AC-4C4F-80A0-D90BBEAAB68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DD3BF8EB-D00F-449C-AF5A-448A16F4A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D7A86CD9-38B3-4830-8A0F-ACA3C6ED49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095D67-66E3-4F7A-89A2-A56B3B7F31E3}"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9629FD3E-7C59-4A14-9830-DFDE377A23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4202366-558F-4C3A-812F-3390B8832212}"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24340791-C715-4A58-9DC7-6FCF983603A5}"/>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ja-JP" altLang="en-US" sz="2000" dirty="0">
                <a:solidFill>
                  <a:srgbClr val="5F5F5F"/>
                </a:solidFill>
              </a:rPr>
              <a:t>スライド</a:t>
            </a:r>
            <a:r>
              <a:rPr lang="en-US" altLang="ja-JP" sz="2000" dirty="0">
                <a:solidFill>
                  <a:srgbClr val="5F5F5F"/>
                </a:solidFill>
              </a:rPr>
              <a:t>(</a:t>
            </a:r>
            <a:r>
              <a:rPr lang="ja-JP" altLang="en-US" sz="2000" dirty="0">
                <a:solidFill>
                  <a:srgbClr val="5F5F5F"/>
                </a:solidFill>
              </a:rPr>
              <a:t>現在見せているスライドと同じもの</a:t>
            </a:r>
            <a:r>
              <a:rPr lang="en-US" altLang="ja-JP" sz="2000" dirty="0">
                <a:solidFill>
                  <a:srgbClr val="5F5F5F"/>
                </a:solidFill>
              </a:rPr>
              <a:t>)</a:t>
            </a: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ja-JP" altLang="en-US" sz="2000" dirty="0">
                <a:solidFill>
                  <a:srgbClr val="5F5F5F"/>
                </a:solidFill>
              </a:rPr>
              <a:t>インストーラ</a:t>
            </a:r>
            <a:r>
              <a:rPr lang="en-US" altLang="ja-JP" sz="2000" dirty="0">
                <a:solidFill>
                  <a:srgbClr val="5F5F5F"/>
                </a:solidFill>
              </a:rPr>
              <a:t>(Windows</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ja-JP" altLang="en-US" sz="2000" dirty="0">
                <a:solidFill>
                  <a:srgbClr val="5F5F5F"/>
                </a:solidFill>
              </a:rPr>
              <a:t>ツール</a:t>
            </a:r>
            <a:r>
              <a:rPr lang="en-US" altLang="ja-JP" sz="2000" dirty="0">
                <a:solidFill>
                  <a:srgbClr val="5F5F5F"/>
                </a:solidFill>
              </a:rPr>
              <a:t>(Visual Studio 2013</a:t>
            </a:r>
            <a:r>
              <a:rPr lang="ja-JP" altLang="en-US" sz="2000" dirty="0">
                <a:solidFill>
                  <a:srgbClr val="5F5F5F"/>
                </a:solidFill>
              </a:rPr>
              <a:t>以外の場合に使用してください</a:t>
            </a:r>
            <a:r>
              <a:rPr lang="en-US" altLang="ja-JP" sz="2000" dirty="0">
                <a:solidFill>
                  <a:srgbClr val="5F5F5F"/>
                </a:solidFill>
              </a:rPr>
              <a:t>)</a:t>
            </a:r>
          </a:p>
          <a:p>
            <a:pPr lvl="1" eaLnBrk="1" hangingPunct="1">
              <a:lnSpc>
                <a:spcPct val="80000"/>
              </a:lnSpc>
            </a:pPr>
            <a:r>
              <a:rPr lang="en-US" altLang="ja-JP" sz="1600" dirty="0">
                <a:solidFill>
                  <a:srgbClr val="5F5F5F"/>
                </a:solidFill>
              </a:rPr>
              <a:t>OpenRTMEnvTool_vc10.exe</a:t>
            </a:r>
          </a:p>
          <a:p>
            <a:pPr lvl="1" eaLnBrk="1" hangingPunct="1">
              <a:lnSpc>
                <a:spcPct val="80000"/>
              </a:lnSpc>
            </a:pPr>
            <a:r>
              <a:rPr lang="en-US" altLang="ja-JP" sz="1600" dirty="0">
                <a:solidFill>
                  <a:srgbClr val="5F5F5F"/>
                </a:solidFill>
              </a:rPr>
              <a:t>OpenRTMEnvTool_vc12.exe</a:t>
            </a: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lvl="1" eaLnBrk="1" hangingPunct="1">
              <a:lnSpc>
                <a:spcPct val="80000"/>
              </a:lnSpc>
            </a:pPr>
            <a:r>
              <a:rPr lang="en-US" altLang="ja-JP" sz="1600" dirty="0" err="1">
                <a:solidFill>
                  <a:srgbClr val="5F5F5F"/>
                </a:solidFill>
              </a:rPr>
              <a:t>RobotController_py</a:t>
            </a:r>
            <a:r>
              <a:rPr lang="en-US" altLang="ja-JP" sz="1600" dirty="0">
                <a:solidFill>
                  <a:srgbClr val="5F5F5F"/>
                </a:solidFill>
              </a:rPr>
              <a:t>(</a:t>
            </a:r>
            <a:r>
              <a:rPr lang="ja-JP" altLang="en-US" sz="1600" dirty="0">
                <a:solidFill>
                  <a:srgbClr val="5F5F5F"/>
                </a:solidFill>
              </a:rPr>
              <a:t>本実習で作成するコンポーネントの見本の</a:t>
            </a:r>
            <a:r>
              <a:rPr lang="en-US" altLang="ja-JP" sz="1600" dirty="0">
                <a:solidFill>
                  <a:srgbClr val="5F5F5F"/>
                </a:solidFill>
              </a:rPr>
              <a:t>Python</a:t>
            </a:r>
            <a:r>
              <a:rPr lang="ja-JP" altLang="en-US" sz="1600" dirty="0">
                <a:solidFill>
                  <a:srgbClr val="5F5F5F"/>
                </a:solidFill>
              </a:rPr>
              <a:t>版</a:t>
            </a:r>
            <a:r>
              <a:rPr lang="en-US" altLang="ja-JP" sz="1600" dirty="0">
                <a:solidFill>
                  <a:srgbClr val="5F5F5F"/>
                </a:solidFill>
              </a:rPr>
              <a:t>)</a:t>
            </a:r>
          </a:p>
        </p:txBody>
      </p:sp>
      <p:sp>
        <p:nvSpPr>
          <p:cNvPr id="6149" name="Rectangle 11">
            <a:extLst>
              <a:ext uri="{FF2B5EF4-FFF2-40B4-BE49-F238E27FC236}">
                <a16:creationId xmlns:a16="http://schemas.microsoft.com/office/drawing/2014/main" id="{64F65202-2C5F-45BB-A0F1-EC6A276C23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971754EC-BF69-4D59-A988-84D6F9D722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792D228C-13C4-4673-893F-C8905F30D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DB00AC8D-73D4-49F4-B600-5305A75851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B0982253-8DEE-4EDA-8911-97979DB29E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78FF3083-E7A2-41C9-9B0F-397265EBA6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8F65AD9-6556-4F1A-8EF1-69589368E1EB}"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51BC5CD4-3926-4108-A729-94D74752A2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88562E5-157D-4026-B995-A1FD5D5596F3}"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1FAB2F80-804C-431B-A8C9-9E5FAF2A2F4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54DB6529-463E-4CB4-AD0F-5E4BB99BD6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356F028-AEAC-47EF-BFE4-841EC2452F91}"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5F198F4A-1DAC-4076-899D-886A13CD5E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584171C-4FEF-41EF-955A-0033D2CF3078}"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6829561D-301A-4AE4-85EC-D7E54286F91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1AA08355-A45B-4426-81EA-9871E39A09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4421EDB8-AAA6-4AAE-B066-B27FA87076E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1ED8A712-EC4B-4686-84E9-1D27FC61F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CF814BF9-CEF5-4FEF-BFE6-51F8068BCA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AE7479BD-0CAD-4885-96E5-66ADEB38AD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BA2AF32A-6353-4A5A-96A6-EB852120106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TimedBooleanSeq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TimedBoolean</a:t>
            </a:r>
            <a:r>
              <a:rPr lang="ja-JP" altLang="en-US" sz="1600" kern="0" dirty="0">
                <a:solidFill>
                  <a:srgbClr val="5F5F5F"/>
                </a:solidFill>
              </a:rPr>
              <a:t>と間違えないように注意してください。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0180" name="図 1">
            <a:extLst>
              <a:ext uri="{FF2B5EF4-FFF2-40B4-BE49-F238E27FC236}">
                <a16:creationId xmlns:a16="http://schemas.microsoft.com/office/drawing/2014/main" id="{7C572147-2D41-4150-B335-BE7763941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1268413"/>
            <a:ext cx="4094162"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図 2">
            <a:extLst>
              <a:ext uri="{FF2B5EF4-FFF2-40B4-BE49-F238E27FC236}">
                <a16:creationId xmlns:a16="http://schemas.microsoft.com/office/drawing/2014/main" id="{FDD1BC9C-EF61-4F7D-A387-C669B248B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E23E5CBC-328B-408F-8ED0-2D9E3E3481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FF33A4CB-6873-4CC4-B80E-1776AD2C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D021E202-F0A8-4BDE-A415-23A171C85B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0D69BC24-0E2C-4A5D-AFCF-9A4792CD7A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D15F3DCA-4622-4DD5-A9CE-866DFEDDC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6F8179E4-99EE-400B-8463-A35C3DFA1090}"/>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4284" name="Picture 12" descr="tutorial_ev3_irex3.png">
            <a:extLst>
              <a:ext uri="{FF2B5EF4-FFF2-40B4-BE49-F238E27FC236}">
                <a16:creationId xmlns:a16="http://schemas.microsoft.com/office/drawing/2014/main" id="{A8138FA6-A38D-42C1-8271-F0BDDF439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57" y="4087813"/>
            <a:ext cx="2960494" cy="2426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25AD16F4-71EF-43FA-9BB2-7CA660376CC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BB8D8472-D5D7-48C2-A700-5D5DF39CAB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B810B284-2A87-45DB-BE1A-D90C6CC9A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08E7667D-CF63-43A6-B918-2C2711E9534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7160B2FD-E0E6-437E-9939-CE07F71BB43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C7CD05D5-C7C9-410E-A467-448505169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E2087BA3-B9CE-4A69-A86D-B6F7E64DA328}"/>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8D04FD9D-BDB7-4F85-9BCC-312E04C7D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E1CF0378-A1D4-48DB-8271-AF5A866840DA}"/>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AB340F1B-8779-4DC5-BEDE-2E794985D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FCB57FB7-2D5B-4C78-B3D7-9D62B6251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45470053-230F-4530-B969-39DD35613E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EC3737A2-D737-4B74-8462-D84E04CF3F5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E0C9EBB-AA5B-46F1-99A4-85D86516286F}"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6A0F99D9-B06A-4BE9-9FCD-7B7BCCF3AFC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4413025-49BC-4BE1-85B3-EBDD4932A8D1}"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OpenRTM-aist-1.1.2-RELEASE_x86.msi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lvl="1" eaLnBrk="1" hangingPunct="1">
              <a:lnSpc>
                <a:spcPct val="80000"/>
              </a:lnSpc>
              <a:defRPr/>
            </a:pPr>
            <a:r>
              <a:rPr lang="en-US" altLang="ja-JP" sz="1200" dirty="0">
                <a:solidFill>
                  <a:srgbClr val="5F5F5F"/>
                </a:solidFill>
              </a:rPr>
              <a:t>Visual Studio 2013</a:t>
            </a:r>
            <a:r>
              <a:rPr lang="ja-JP" altLang="en-US" sz="1200" dirty="0">
                <a:solidFill>
                  <a:srgbClr val="5F5F5F"/>
                </a:solidFill>
              </a:rPr>
              <a:t>以外</a:t>
            </a:r>
            <a:r>
              <a:rPr lang="en-US" altLang="ja-JP" sz="1200" dirty="0">
                <a:solidFill>
                  <a:srgbClr val="5F5F5F"/>
                </a:solidFill>
              </a:rPr>
              <a:t>(2010</a:t>
            </a:r>
            <a:r>
              <a:rPr lang="ja-JP" altLang="en-US" sz="1200" dirty="0" err="1">
                <a:solidFill>
                  <a:srgbClr val="5F5F5F"/>
                </a:solidFill>
              </a:rPr>
              <a:t>、</a:t>
            </a:r>
            <a:r>
              <a:rPr lang="en-US" altLang="ja-JP" sz="1200" dirty="0">
                <a:solidFill>
                  <a:srgbClr val="5F5F5F"/>
                </a:solidFill>
              </a:rPr>
              <a:t>2012</a:t>
            </a:r>
            <a:r>
              <a:rPr lang="ja-JP" altLang="en-US" sz="1200" dirty="0" err="1">
                <a:solidFill>
                  <a:srgbClr val="5F5F5F"/>
                </a:solidFill>
              </a:rPr>
              <a:t>、</a:t>
            </a:r>
            <a:r>
              <a:rPr lang="en-US" altLang="ja-JP" sz="1200" dirty="0">
                <a:solidFill>
                  <a:srgbClr val="5F5F5F"/>
                </a:solidFill>
              </a:rPr>
              <a:t>2015)</a:t>
            </a:r>
            <a:r>
              <a:rPr lang="ja-JP" altLang="en-US" sz="1200" dirty="0">
                <a:solidFill>
                  <a:srgbClr val="5F5F5F"/>
                </a:solidFill>
              </a:rPr>
              <a:t>を使用する場合は環境変数を変更</a:t>
            </a:r>
            <a:r>
              <a:rPr lang="en-US" altLang="ja-JP" sz="1200" dirty="0">
                <a:solidFill>
                  <a:srgbClr val="5F5F5F"/>
                </a:solidFill>
              </a:rPr>
              <a:t>(</a:t>
            </a:r>
            <a:r>
              <a:rPr lang="ja-JP" altLang="en-US" sz="1200" dirty="0">
                <a:solidFill>
                  <a:srgbClr val="5F5F5F"/>
                </a:solidFill>
              </a:rPr>
              <a:t>個別に対応します</a:t>
            </a:r>
            <a:r>
              <a:rPr lang="en-US" altLang="ja-JP" sz="1200" dirty="0">
                <a:solidFill>
                  <a:srgbClr val="5F5F5F"/>
                </a:solidFill>
              </a:rPr>
              <a:t>)</a:t>
            </a:r>
          </a:p>
          <a:p>
            <a:pPr lvl="2" eaLnBrk="1" hangingPunct="1">
              <a:lnSpc>
                <a:spcPct val="80000"/>
              </a:lnSpc>
              <a:defRPr/>
            </a:pPr>
            <a:r>
              <a:rPr lang="ja-JP" altLang="en-US" sz="900" dirty="0">
                <a:solidFill>
                  <a:srgbClr val="5F5F5F"/>
                </a:solidFill>
              </a:rPr>
              <a:t>「</a:t>
            </a:r>
            <a:r>
              <a:rPr lang="en-US" altLang="ja-JP" sz="900" dirty="0">
                <a:solidFill>
                  <a:srgbClr val="5F5F5F"/>
                </a:solidFill>
              </a:rPr>
              <a:t>RTM_VC_VERSION</a:t>
            </a:r>
            <a:r>
              <a:rPr lang="ja-JP" altLang="en-US" sz="900" dirty="0">
                <a:solidFill>
                  <a:srgbClr val="5F5F5F"/>
                </a:solidFill>
              </a:rPr>
              <a:t>」を</a:t>
            </a:r>
            <a:r>
              <a:rPr lang="en-US" altLang="ja-JP" sz="900" dirty="0">
                <a:solidFill>
                  <a:srgbClr val="5F5F5F"/>
                </a:solidFill>
              </a:rPr>
              <a:t>vc10</a:t>
            </a:r>
            <a:r>
              <a:rPr lang="ja-JP" altLang="en-US" sz="900" dirty="0" err="1">
                <a:solidFill>
                  <a:srgbClr val="5F5F5F"/>
                </a:solidFill>
              </a:rPr>
              <a:t>、</a:t>
            </a:r>
            <a:r>
              <a:rPr lang="en-US" altLang="ja-JP" sz="900" dirty="0">
                <a:solidFill>
                  <a:srgbClr val="5F5F5F"/>
                </a:solidFill>
              </a:rPr>
              <a:t>vc11</a:t>
            </a:r>
            <a:r>
              <a:rPr lang="ja-JP" altLang="en-US" sz="900" dirty="0" err="1">
                <a:solidFill>
                  <a:srgbClr val="5F5F5F"/>
                </a:solidFill>
              </a:rPr>
              <a:t>、</a:t>
            </a:r>
            <a:r>
              <a:rPr lang="en-US" altLang="ja-JP" sz="900" dirty="0">
                <a:solidFill>
                  <a:srgbClr val="5F5F5F"/>
                </a:solidFill>
              </a:rPr>
              <a:t>vc13</a:t>
            </a:r>
          </a:p>
          <a:p>
            <a:pPr lvl="2" eaLnBrk="1" hangingPunct="1">
              <a:lnSpc>
                <a:spcPct val="80000"/>
              </a:lnSpc>
              <a:defRPr/>
            </a:pPr>
            <a:r>
              <a:rPr lang="ja-JP" altLang="en-US" sz="900" dirty="0">
                <a:solidFill>
                  <a:srgbClr val="5F5F5F"/>
                </a:solidFill>
              </a:rPr>
              <a:t>ツールで変更可能</a:t>
            </a:r>
            <a:r>
              <a:rPr lang="en-US" altLang="ja-JP" sz="900" dirty="0">
                <a:solidFill>
                  <a:srgbClr val="5F5F5F"/>
                </a:solidFill>
              </a:rPr>
              <a:t>(OpenRTM-aist</a:t>
            </a:r>
            <a:r>
              <a:rPr lang="ja-JP" altLang="en-US" sz="900" dirty="0">
                <a:solidFill>
                  <a:srgbClr val="5F5F5F"/>
                </a:solidFill>
              </a:rPr>
              <a:t>トップページ→ダウンロード→</a:t>
            </a:r>
            <a:r>
              <a:rPr lang="en-US" altLang="ja-JP" sz="900" dirty="0">
                <a:solidFill>
                  <a:srgbClr val="5F5F5F"/>
                </a:solidFill>
              </a:rPr>
              <a:t>OpenRTM-aist (C++</a:t>
            </a:r>
            <a:r>
              <a:rPr lang="ja-JP" altLang="en-US" sz="900" dirty="0">
                <a:solidFill>
                  <a:srgbClr val="5F5F5F"/>
                </a:solidFill>
              </a:rPr>
              <a:t>版</a:t>
            </a:r>
            <a:r>
              <a:rPr lang="en-US" altLang="ja-JP" sz="900" dirty="0">
                <a:solidFill>
                  <a:srgbClr val="5F5F5F"/>
                </a:solidFill>
              </a:rPr>
              <a:t>))</a:t>
            </a:r>
            <a:r>
              <a:rPr lang="ja-JP" altLang="en-US" sz="900" dirty="0">
                <a:solidFill>
                  <a:srgbClr val="5F5F5F"/>
                </a:solidFill>
              </a:rPr>
              <a:t>→</a:t>
            </a:r>
            <a:r>
              <a:rPr lang="en-US" altLang="ja-JP" sz="900" dirty="0">
                <a:solidFill>
                  <a:srgbClr val="5F5F5F"/>
                </a:solidFill>
              </a:rPr>
              <a:t>1,1,2-RELEASE</a:t>
            </a:r>
            <a:r>
              <a:rPr lang="ja-JP" altLang="en-US" sz="900" dirty="0">
                <a:solidFill>
                  <a:srgbClr val="5F5F5F"/>
                </a:solidFill>
              </a:rPr>
              <a:t>→ツールを使った「 </a:t>
            </a:r>
            <a:r>
              <a:rPr lang="en-US" altLang="ja-JP" sz="900" dirty="0">
                <a:solidFill>
                  <a:srgbClr val="5F5F5F"/>
                </a:solidFill>
              </a:rPr>
              <a:t>RTM_VC_VERSION </a:t>
            </a:r>
            <a:r>
              <a:rPr lang="ja-JP" altLang="en-US" sz="900" dirty="0">
                <a:solidFill>
                  <a:srgbClr val="5F5F5F"/>
                </a:solidFill>
              </a:rPr>
              <a:t>」設定手順</a:t>
            </a:r>
            <a:endParaRPr lang="en-US" altLang="ja-JP" sz="900" dirty="0">
              <a:solidFill>
                <a:srgbClr val="5F5F5F"/>
              </a:solidFill>
            </a:endParaRP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python-2.7.10.msi</a:t>
            </a:r>
          </a:p>
          <a:p>
            <a:pPr lvl="2" eaLnBrk="1" hangingPunct="1">
              <a:lnSpc>
                <a:spcPct val="80000"/>
              </a:lnSpc>
              <a:defRPr/>
            </a:pPr>
            <a:r>
              <a:rPr lang="en-US" altLang="ja-JP" sz="800" dirty="0">
                <a:solidFill>
                  <a:srgbClr val="5F5F5F"/>
                </a:solidFill>
              </a:rPr>
              <a:t>2.7.11</a:t>
            </a:r>
            <a:r>
              <a:rPr lang="ja-JP" altLang="en-US" sz="800" dirty="0">
                <a:solidFill>
                  <a:srgbClr val="5F5F5F"/>
                </a:solidFill>
              </a:rPr>
              <a:t>は不具合が発生するため非推奨</a:t>
            </a:r>
            <a:endParaRPr lang="en-US" altLang="ja-JP" sz="800" dirty="0">
              <a:solidFill>
                <a:srgbClr val="5F5F5F"/>
              </a:solidFill>
            </a:endParaRPr>
          </a:p>
          <a:p>
            <a:pPr lvl="1" eaLnBrk="1" hangingPunct="1">
              <a:lnSpc>
                <a:spcPct val="80000"/>
              </a:lnSpc>
              <a:defRPr/>
            </a:pPr>
            <a:r>
              <a:rPr lang="en-US" altLang="ja-JP" sz="1200" dirty="0">
                <a:solidFill>
                  <a:srgbClr val="5F5F5F"/>
                </a:solidFill>
              </a:rPr>
              <a:t>※</a:t>
            </a:r>
            <a:r>
              <a:rPr lang="en-US" altLang="ja-JP" sz="1200" dirty="0" err="1">
                <a:solidFill>
                  <a:srgbClr val="5F5F5F"/>
                </a:solidFill>
              </a:rPr>
              <a:t>OpenRTM-aist</a:t>
            </a:r>
            <a:r>
              <a:rPr lang="ja-JP" altLang="en-US" sz="1200" dirty="0">
                <a:solidFill>
                  <a:srgbClr val="5F5F5F"/>
                </a:solidFill>
              </a:rPr>
              <a:t>の</a:t>
            </a:r>
            <a:r>
              <a:rPr lang="en-US" altLang="ja-JP" sz="1200" dirty="0">
                <a:solidFill>
                  <a:srgbClr val="5F5F5F"/>
                </a:solidFill>
              </a:rPr>
              <a:t>32bit</a:t>
            </a:r>
            <a:r>
              <a:rPr lang="ja-JP" altLang="en-US" sz="1200" dirty="0">
                <a:solidFill>
                  <a:srgbClr val="5F5F5F"/>
                </a:solidFill>
              </a:rPr>
              <a:t>版をインストールする場合</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32bit</a:t>
            </a:r>
            <a:r>
              <a:rPr lang="ja-JP" altLang="en-US" sz="1200" dirty="0">
                <a:solidFill>
                  <a:srgbClr val="5F5F5F"/>
                </a:solidFill>
              </a:rPr>
              <a:t>版をインストールする。</a:t>
            </a:r>
            <a:endParaRPr lang="en-US" altLang="ja-JP" sz="1200" dirty="0">
              <a:solidFill>
                <a:srgbClr val="5F5F5F"/>
              </a:solidFill>
            </a:endParaRPr>
          </a:p>
          <a:p>
            <a:pPr marL="457200" lvl="1" indent="0" eaLnBrk="1" hangingPunct="1">
              <a:lnSpc>
                <a:spcPct val="80000"/>
              </a:lnSpc>
              <a:buFontTx/>
              <a:buNone/>
              <a:defRPr/>
            </a:pPr>
            <a:r>
              <a:rPr lang="en-US" altLang="ja-JP" sz="1200" dirty="0">
                <a:solidFill>
                  <a:srgbClr val="5F5F5F"/>
                </a:solidFill>
              </a:rPr>
              <a:t>	 </a:t>
            </a:r>
            <a:r>
              <a:rPr lang="en-US" altLang="ja-JP" sz="1200" dirty="0" err="1">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PyYAML-3.11.win32-py2.7.exe</a:t>
            </a: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cmake-3.5.2-win32-x86.msi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doxygen-1.8.11-setup.exe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2013 Community Edition</a:t>
            </a:r>
          </a:p>
        </p:txBody>
      </p:sp>
      <p:sp>
        <p:nvSpPr>
          <p:cNvPr id="8197" name="Rectangle 11">
            <a:extLst>
              <a:ext uri="{FF2B5EF4-FFF2-40B4-BE49-F238E27FC236}">
                <a16:creationId xmlns:a16="http://schemas.microsoft.com/office/drawing/2014/main" id="{81CB9495-B24E-42E9-BD2C-98F7D39A79A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44B121F-409A-4068-9971-77AB430CDDE3}"/>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784B804F-1FB8-4FE3-B8A3-C79E3A1A2F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35D12008-5D74-4025-9D58-E87078A1BB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A5C8DC7B-6B25-42CC-84A0-72ECA2420C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9E7E0519-3451-4A10-82D5-DEF348F8C9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EV3</a:t>
            </a:r>
            <a:r>
              <a:rPr lang="ja-JP" altLang="en-US" dirty="0">
                <a:solidFill>
                  <a:srgbClr val="5F5F5F"/>
                </a:solidFill>
              </a:rPr>
              <a:t>のタッチセンサ</a:t>
            </a:r>
            <a:endParaRPr lang="en-US" altLang="ja-JP" dirty="0">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2" eaLnBrk="1" hangingPunct="1">
              <a:lnSpc>
                <a:spcPct val="80000"/>
              </a:lnSpc>
              <a:defRPr/>
            </a:pPr>
            <a:endParaRPr lang="en-US" altLang="ja-JP" sz="1100" kern="0" dirty="0">
              <a:solidFill>
                <a:srgbClr val="5F5F5F"/>
              </a:solidFill>
            </a:endParaRPr>
          </a:p>
        </p:txBody>
      </p:sp>
      <p:pic>
        <p:nvPicPr>
          <p:cNvPr id="66568" name="Picture 8" descr="tutorial_ev3_irex2.png">
            <a:extLst>
              <a:ext uri="{FF2B5EF4-FFF2-40B4-BE49-F238E27FC236}">
                <a16:creationId xmlns:a16="http://schemas.microsoft.com/office/drawing/2014/main" id="{699DBA14-1B1F-48BF-8C15-6BD15DC6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780" y="2708920"/>
            <a:ext cx="3419213" cy="37262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8F2C1909-124D-4FAF-A507-E9DFE70EE378}"/>
              </a:ext>
            </a:extLst>
          </p:cNvPr>
          <p:cNvSpPr txBox="1">
            <a:spLocks noChangeArrowheads="1"/>
          </p:cNvSpPr>
          <p:nvPr/>
        </p:nvSpPr>
        <p:spPr bwMode="auto">
          <a:xfrm>
            <a:off x="406400" y="1583531"/>
            <a:ext cx="8331200" cy="9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前部の左右にタッチセンサを搭載</a:t>
            </a:r>
            <a:endParaRPr lang="en-US" altLang="ja-JP" sz="2400" kern="0" dirty="0">
              <a:solidFill>
                <a:srgbClr val="5F5F5F"/>
              </a:solidFill>
            </a:endParaRPr>
          </a:p>
          <a:p>
            <a:pPr lvl="1" eaLnBrk="1" hangingPunct="1">
              <a:lnSpc>
                <a:spcPct val="80000"/>
              </a:lnSpc>
              <a:defRPr/>
            </a:pPr>
            <a:r>
              <a:rPr lang="en-US" altLang="ja-JP" sz="1600" kern="0" dirty="0" err="1">
                <a:solidFill>
                  <a:srgbClr val="5F5F5F"/>
                </a:solidFill>
              </a:rPr>
              <a:t>TimedBooleanSeq</a:t>
            </a:r>
            <a:r>
              <a:rPr lang="ja-JP" altLang="en-US" sz="1600" kern="0" dirty="0">
                <a:solidFill>
                  <a:srgbClr val="5F5F5F"/>
                </a:solidFill>
              </a:rPr>
              <a:t>型</a:t>
            </a:r>
            <a:r>
              <a:rPr lang="en-US" altLang="ja-JP" sz="1600" kern="0" dirty="0">
                <a:solidFill>
                  <a:srgbClr val="5F5F5F"/>
                </a:solidFill>
              </a:rPr>
              <a:t>(bool</a:t>
            </a:r>
            <a:r>
              <a:rPr lang="ja-JP" altLang="en-US" sz="1600" kern="0" dirty="0">
                <a:solidFill>
                  <a:srgbClr val="5F5F5F"/>
                </a:solidFill>
              </a:rPr>
              <a:t>型の配列</a:t>
            </a:r>
            <a:r>
              <a:rPr lang="en-US" altLang="ja-JP" sz="1600" kern="0" dirty="0">
                <a:solidFill>
                  <a:srgbClr val="5F5F5F"/>
                </a:solidFill>
              </a:rPr>
              <a:t>)</a:t>
            </a:r>
            <a:r>
              <a:rPr lang="ja-JP" altLang="en-US" sz="1600" kern="0" dirty="0">
                <a:solidFill>
                  <a:srgbClr val="5F5F5F"/>
                </a:solidFill>
              </a:rPr>
              <a:t>のデータ型で入力</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配列の</a:t>
            </a:r>
            <a:r>
              <a:rPr lang="en-US" altLang="ja-JP" sz="1600" kern="0" dirty="0">
                <a:solidFill>
                  <a:srgbClr val="5F5F5F"/>
                </a:solidFill>
              </a:rPr>
              <a:t>0</a:t>
            </a:r>
            <a:r>
              <a:rPr lang="ja-JP" altLang="en-US" sz="1600" kern="0" dirty="0">
                <a:solidFill>
                  <a:srgbClr val="5F5F5F"/>
                </a:solidFill>
              </a:rPr>
              <a:t>番目が右側、</a:t>
            </a:r>
            <a:r>
              <a:rPr lang="en-US" altLang="ja-JP" sz="1600" kern="0" dirty="0">
                <a:solidFill>
                  <a:srgbClr val="5F5F5F"/>
                </a:solidFill>
              </a:rPr>
              <a:t>1</a:t>
            </a:r>
            <a:r>
              <a:rPr lang="ja-JP" altLang="en-US" sz="1600" kern="0" dirty="0">
                <a:solidFill>
                  <a:srgbClr val="5F5F5F"/>
                </a:solidFill>
              </a:rPr>
              <a:t>番目が左側に対応</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27952416-28ED-483D-BD32-29E4A43CC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FF6394DA-7386-4FA8-A199-8FCC3DAA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1AC970E4-2574-4044-A782-434012A5560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0F191116-A89B-4E2C-890E-73BADBDC37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938EA076-98F6-466B-B889-9689C63A8C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A5448FFB-D42C-4400-8FC9-E65834A48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FC0610BC-09D4-4A22-9C7F-71B129E7EE4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0A88142-0731-4399-BFC3-6AD159839EBC}" type="slidenum">
              <a:rPr lang="en-US" altLang="ja-JP" sz="1400" smtClean="0"/>
              <a:pPr>
                <a:spcBef>
                  <a:spcPct val="0"/>
                </a:spcBef>
                <a:buFontTx/>
                <a:buNone/>
              </a:pPr>
              <a:t>35</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20250B3E-531D-4FD7-AC15-01B915E1FB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59EAB52-BB81-481D-AD24-11768EDCC122}"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E085F6F6-627F-46D9-8180-220E294306C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36DC44D-F17D-469B-86DA-A629D3BD708A}"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AFF9B454-9033-4A29-97C0-85146FC1385C}"/>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400">
                <a:solidFill>
                  <a:srgbClr val="5F5F5F"/>
                </a:solidFill>
              </a:rPr>
              <a:t>CMakeLists.txt</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CMake</a:t>
            </a:r>
            <a:r>
              <a:rPr lang="ja-JP" altLang="en-US" sz="1400">
                <a:solidFill>
                  <a:srgbClr val="5F5F5F"/>
                </a:solidFill>
              </a:rPr>
              <a:t>により各種ファイル生成</a:t>
            </a:r>
            <a:endParaRPr lang="en-US" altLang="ja-JP" sz="1400">
              <a:solidFill>
                <a:srgbClr val="5F5F5F"/>
              </a:solidFill>
            </a:endParaRPr>
          </a:p>
          <a:p>
            <a:pPr eaLnBrk="1" hangingPunct="1">
              <a:lnSpc>
                <a:spcPct val="80000"/>
              </a:lnSpc>
            </a:pPr>
            <a:r>
              <a:rPr lang="ja-JP" altLang="en-US" sz="2400">
                <a:solidFill>
                  <a:srgbClr val="5F5F5F"/>
                </a:solidFill>
              </a:rPr>
              <a:t>ソースコードの編集</a:t>
            </a:r>
            <a:endParaRPr lang="en-US" altLang="ja-JP" sz="2400">
              <a:solidFill>
                <a:srgbClr val="5F5F5F"/>
              </a:solidFill>
            </a:endParaRPr>
          </a:p>
          <a:p>
            <a:pPr lvl="1" eaLnBrk="1" hangingPunct="1">
              <a:lnSpc>
                <a:spcPct val="80000"/>
              </a:lnSpc>
            </a:pPr>
            <a:r>
              <a:rPr lang="en-US" altLang="ja-JP" sz="1400">
                <a:solidFill>
                  <a:srgbClr val="5F5F5F"/>
                </a:solidFill>
              </a:rPr>
              <a:t>RobotController.h</a:t>
            </a:r>
            <a:r>
              <a:rPr lang="ja-JP" altLang="en-US" sz="1400">
                <a:solidFill>
                  <a:srgbClr val="5F5F5F"/>
                </a:solidFill>
              </a:rPr>
              <a:t>の編集</a:t>
            </a:r>
            <a:endParaRPr lang="en-US" altLang="ja-JP" sz="1400">
              <a:solidFill>
                <a:srgbClr val="5F5F5F"/>
              </a:solidFill>
            </a:endParaRPr>
          </a:p>
          <a:p>
            <a:pPr lvl="1" eaLnBrk="1" hangingPunct="1">
              <a:lnSpc>
                <a:spcPct val="80000"/>
              </a:lnSpc>
            </a:pPr>
            <a:r>
              <a:rPr lang="en-US" altLang="ja-JP" sz="1400">
                <a:solidFill>
                  <a:srgbClr val="5F5F5F"/>
                </a:solidFill>
              </a:rPr>
              <a:t>RobotController.cpp</a:t>
            </a:r>
            <a:r>
              <a:rPr lang="ja-JP" altLang="en-US" sz="1400">
                <a:solidFill>
                  <a:srgbClr val="5F5F5F"/>
                </a:solidFill>
              </a:rPr>
              <a:t>の編集</a:t>
            </a:r>
            <a:endParaRPr lang="en-US" altLang="ja-JP" sz="1400">
              <a:solidFill>
                <a:srgbClr val="5F5F5F"/>
              </a:solidFill>
            </a:endParaRPr>
          </a:p>
          <a:p>
            <a:pPr eaLnBrk="1" hangingPunct="1">
              <a:lnSpc>
                <a:spcPct val="80000"/>
              </a:lnSpc>
            </a:pPr>
            <a:r>
              <a:rPr lang="ja-JP" altLang="en-US" sz="2400">
                <a:solidFill>
                  <a:srgbClr val="5F5F5F"/>
                </a:solidFill>
              </a:rPr>
              <a:t>ビルド</a:t>
            </a:r>
            <a:endParaRPr lang="en-US" altLang="ja-JP" sz="2400">
              <a:solidFill>
                <a:srgbClr val="5F5F5F"/>
              </a:solidFill>
            </a:endParaRPr>
          </a:p>
          <a:p>
            <a:pPr lvl="1" eaLnBrk="1" hangingPunct="1">
              <a:lnSpc>
                <a:spcPct val="80000"/>
              </a:lnSpc>
            </a:pPr>
            <a:r>
              <a:rPr lang="en-US" altLang="ja-JP" sz="2000">
                <a:solidFill>
                  <a:srgbClr val="5F5F5F"/>
                </a:solidFill>
              </a:rPr>
              <a:t>Windows</a:t>
            </a:r>
            <a:r>
              <a:rPr lang="ja-JP" altLang="en-US" sz="2000">
                <a:solidFill>
                  <a:srgbClr val="5F5F5F"/>
                </a:solidFill>
              </a:rPr>
              <a:t>： </a:t>
            </a:r>
            <a:r>
              <a:rPr lang="en-US" altLang="ja-JP" sz="2000">
                <a:solidFill>
                  <a:srgbClr val="5F5F5F"/>
                </a:solidFill>
              </a:rPr>
              <a:t>Visual Studio</a:t>
            </a:r>
          </a:p>
          <a:p>
            <a:pPr lvl="1" eaLnBrk="1" hangingPunct="1">
              <a:lnSpc>
                <a:spcPct val="80000"/>
              </a:lnSpc>
            </a:pPr>
            <a:r>
              <a:rPr lang="en-US" altLang="ja-JP" sz="2000">
                <a:solidFill>
                  <a:srgbClr val="5F5F5F"/>
                </a:solidFill>
              </a:rPr>
              <a:t>Ubuntu</a:t>
            </a:r>
            <a:r>
              <a:rPr lang="ja-JP" altLang="en-US" sz="2000">
                <a:solidFill>
                  <a:srgbClr val="5F5F5F"/>
                </a:solidFill>
              </a:rPr>
              <a:t>： </a:t>
            </a:r>
            <a:r>
              <a:rPr lang="en-US" altLang="ja-JP" sz="2000">
                <a:solidFill>
                  <a:srgbClr val="5F5F5F"/>
                </a:solidFill>
              </a:rPr>
              <a:t>Code::Blocks</a:t>
            </a:r>
          </a:p>
        </p:txBody>
      </p:sp>
      <p:sp>
        <p:nvSpPr>
          <p:cNvPr id="75781" name="Rectangle 11">
            <a:extLst>
              <a:ext uri="{FF2B5EF4-FFF2-40B4-BE49-F238E27FC236}">
                <a16:creationId xmlns:a16="http://schemas.microsoft.com/office/drawing/2014/main" id="{6CAFE2EE-DD9E-4C19-9AE1-6924C55F4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FED99EB1-A56C-4ED1-9710-873B680451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C0322C1-4159-49AC-8854-E0F8E3931809}" type="slidenum">
              <a:rPr lang="en-US" altLang="ja-JP" sz="1400" smtClean="0"/>
              <a:pPr>
                <a:spcBef>
                  <a:spcPct val="0"/>
                </a:spcBef>
                <a:buFontTx/>
                <a:buNone/>
              </a:pPr>
              <a:t>37</a:t>
            </a:fld>
            <a:endParaRPr lang="en-US" altLang="ja-JP" sz="1400"/>
          </a:p>
        </p:txBody>
      </p:sp>
      <p:sp>
        <p:nvSpPr>
          <p:cNvPr id="77827" name="スライド番号プレースホルダ 3">
            <a:extLst>
              <a:ext uri="{FF2B5EF4-FFF2-40B4-BE49-F238E27FC236}">
                <a16:creationId xmlns:a16="http://schemas.microsoft.com/office/drawing/2014/main" id="{1289302B-52AD-40C7-9EB7-DC04002189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3DD5792-7BDA-43A0-8219-F3F646B2474F}" type="slidenum">
              <a:rPr lang="en-US" altLang="ja-JP" sz="1400"/>
              <a:pPr algn="r" eaLnBrk="1" hangingPunct="1">
                <a:spcBef>
                  <a:spcPct val="0"/>
                </a:spcBef>
                <a:buFontTx/>
                <a:buNone/>
              </a:pPr>
              <a:t>37</a:t>
            </a:fld>
            <a:endParaRPr lang="en-US" altLang="ja-JP" sz="1400"/>
          </a:p>
        </p:txBody>
      </p:sp>
      <p:sp>
        <p:nvSpPr>
          <p:cNvPr id="77828" name="Rectangle 2">
            <a:extLst>
              <a:ext uri="{FF2B5EF4-FFF2-40B4-BE49-F238E27FC236}">
                <a16:creationId xmlns:a16="http://schemas.microsoft.com/office/drawing/2014/main" id="{8CDA5B4D-611A-43B3-86C3-0E367F006E8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F376F31E-76A1-47F2-83B2-7C39FBA9D94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21AD1F61-4CE4-4847-A238-4A1F939B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B5FB34A-FDA8-43A4-96ED-1CB92A78465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FDC994A-BD18-49C0-BB87-C7341E26B1E0}" type="slidenum">
              <a:rPr lang="en-US" altLang="ja-JP" sz="1400" smtClean="0"/>
              <a:pPr>
                <a:spcBef>
                  <a:spcPct val="0"/>
                </a:spcBef>
                <a:buFontTx/>
                <a:buNone/>
              </a:pPr>
              <a:t>38</a:t>
            </a:fld>
            <a:endParaRPr lang="en-US" altLang="ja-JP" sz="1400"/>
          </a:p>
        </p:txBody>
      </p:sp>
      <p:sp>
        <p:nvSpPr>
          <p:cNvPr id="79875" name="スライド番号プレースホルダ 3">
            <a:extLst>
              <a:ext uri="{FF2B5EF4-FFF2-40B4-BE49-F238E27FC236}">
                <a16:creationId xmlns:a16="http://schemas.microsoft.com/office/drawing/2014/main" id="{7E3A00DA-4735-40CB-AAB5-00F312836BB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2FBD79-6B75-4222-A863-2170421E264D}" type="slidenum">
              <a:rPr lang="en-US" altLang="ja-JP" sz="1400"/>
              <a:pPr algn="r" eaLnBrk="1" hangingPunct="1">
                <a:spcBef>
                  <a:spcPct val="0"/>
                </a:spcBef>
                <a:buFontTx/>
                <a:buNone/>
              </a:pPr>
              <a:t>38</a:t>
            </a:fld>
            <a:endParaRPr lang="en-US" altLang="ja-JP" sz="1400"/>
          </a:p>
        </p:txBody>
      </p:sp>
      <p:sp>
        <p:nvSpPr>
          <p:cNvPr id="79876" name="Rectangle 2">
            <a:extLst>
              <a:ext uri="{FF2B5EF4-FFF2-40B4-BE49-F238E27FC236}">
                <a16:creationId xmlns:a16="http://schemas.microsoft.com/office/drawing/2014/main" id="{1B300B17-4B58-464D-A3D2-6EAB5D73B21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a:solidFill>
                  <a:srgbClr val="5F5F5F"/>
                </a:solidFill>
              </a:rPr>
              <a:t>CMake</a:t>
            </a:r>
            <a:r>
              <a:rPr lang="ja-JP" altLang="en-US" sz="2400">
                <a:solidFill>
                  <a:srgbClr val="5F5F5F"/>
                </a:solidFill>
              </a:rPr>
              <a:t>を使用する</a:t>
            </a:r>
            <a:endParaRPr lang="en-US" altLang="ja-JP" sz="2400">
              <a:solidFill>
                <a:srgbClr val="5F5F5F"/>
              </a:solidFill>
            </a:endParaRPr>
          </a:p>
          <a:p>
            <a:pPr lvl="1" eaLnBrk="1" hangingPunct="1">
              <a:lnSpc>
                <a:spcPct val="80000"/>
              </a:lnSpc>
            </a:pPr>
            <a:r>
              <a:rPr lang="en-US" altLang="ja-JP" sz="1800">
                <a:solidFill>
                  <a:srgbClr val="5F5F5F"/>
                </a:solidFill>
              </a:rPr>
              <a:t>Windows 7</a:t>
            </a:r>
          </a:p>
          <a:p>
            <a:pPr lvl="2" eaLnBrk="1" hangingPunct="1">
              <a:lnSpc>
                <a:spcPct val="80000"/>
              </a:lnSpc>
            </a:pPr>
            <a:r>
              <a:rPr lang="ja-JP" altLang="en-US" sz="1400">
                <a:solidFill>
                  <a:srgbClr val="5F5F5F"/>
                </a:solidFill>
              </a:rPr>
              <a:t>「スタート」→「すべてのプログラム」→「</a:t>
            </a:r>
            <a:r>
              <a:rPr lang="en-US" altLang="ja-JP" sz="1400">
                <a:solidFill>
                  <a:srgbClr val="5F5F5F"/>
                </a:solidFill>
              </a:rPr>
              <a:t>CMake 3.5.2</a:t>
            </a:r>
            <a:r>
              <a:rPr lang="ja-JP" altLang="en-US" sz="1400">
                <a:solidFill>
                  <a:srgbClr val="5F5F5F"/>
                </a:solidFill>
              </a:rPr>
              <a:t>」→「</a:t>
            </a:r>
            <a:r>
              <a:rPr lang="en-US" altLang="ja-JP" sz="1400">
                <a:solidFill>
                  <a:srgbClr val="5F5F5F"/>
                </a:solidFill>
              </a:rPr>
              <a:t>CMake (cmake-gui)</a:t>
            </a:r>
            <a:r>
              <a:rPr lang="ja-JP" altLang="en-US" sz="1400">
                <a:solidFill>
                  <a:srgbClr val="5F5F5F"/>
                </a:solidFill>
              </a:rPr>
              <a:t>」</a:t>
            </a:r>
            <a:endParaRPr lang="en-US" altLang="ja-JP" sz="1400">
              <a:solidFill>
                <a:srgbClr val="5F5F5F"/>
              </a:solidFill>
            </a:endParaRPr>
          </a:p>
          <a:p>
            <a:pPr lvl="1" eaLnBrk="1" hangingPunct="1">
              <a:lnSpc>
                <a:spcPct val="80000"/>
              </a:lnSpc>
            </a:pPr>
            <a:r>
              <a:rPr lang="en-US" altLang="ja-JP" sz="1800">
                <a:solidFill>
                  <a:srgbClr val="5F5F5F"/>
                </a:solidFill>
              </a:rPr>
              <a:t>Windows 8.1</a:t>
            </a:r>
          </a:p>
          <a:p>
            <a:pPr lvl="2" eaLnBrk="1" hangingPunct="1">
              <a:lnSpc>
                <a:spcPct val="80000"/>
              </a:lnSpc>
            </a:pPr>
            <a:r>
              <a:rPr lang="ja-JP" altLang="en-US" sz="1400">
                <a:solidFill>
                  <a:srgbClr val="5F5F5F"/>
                </a:solidFill>
              </a:rPr>
              <a:t>「スタート」→「アプリビュー</a:t>
            </a:r>
            <a:r>
              <a:rPr lang="en-US" altLang="ja-JP" sz="1400">
                <a:solidFill>
                  <a:srgbClr val="5F5F5F"/>
                </a:solidFill>
              </a:rPr>
              <a:t>(</a:t>
            </a:r>
            <a:r>
              <a:rPr lang="ja-JP" altLang="en-US" sz="1400">
                <a:solidFill>
                  <a:srgbClr val="5F5F5F"/>
                </a:solidFill>
              </a:rPr>
              <a:t>右下矢印</a:t>
            </a:r>
            <a:r>
              <a:rPr lang="en-US" altLang="ja-JP" sz="1400">
                <a:solidFill>
                  <a:srgbClr val="5F5F5F"/>
                </a:solidFill>
              </a:rPr>
              <a:t>)</a:t>
            </a:r>
            <a:r>
              <a:rPr lang="ja-JP" altLang="en-US" sz="1400">
                <a:solidFill>
                  <a:srgbClr val="5F5F5F"/>
                </a:solidFill>
              </a:rPr>
              <a:t>」→「</a:t>
            </a:r>
            <a:r>
              <a:rPr lang="en-US" altLang="ja-JP" sz="1400">
                <a:solidFill>
                  <a:srgbClr val="5F5F5F"/>
                </a:solidFill>
              </a:rPr>
              <a:t>CMake 3.5.2</a:t>
            </a:r>
            <a:r>
              <a:rPr lang="ja-JP" altLang="en-US" sz="1400">
                <a:solidFill>
                  <a:srgbClr val="5F5F5F"/>
                </a:solidFill>
              </a:rPr>
              <a:t>」→「</a:t>
            </a:r>
            <a:r>
              <a:rPr lang="en-US" altLang="ja-JP" sz="1400">
                <a:solidFill>
                  <a:srgbClr val="5F5F5F"/>
                </a:solidFill>
              </a:rPr>
              <a:t>CMake (cmake-gui)</a:t>
            </a:r>
            <a:r>
              <a:rPr lang="ja-JP" altLang="en-US" sz="1400">
                <a:solidFill>
                  <a:srgbClr val="5F5F5F"/>
                </a:solidFill>
              </a:rPr>
              <a:t>」</a:t>
            </a:r>
            <a:endParaRPr lang="en-US" altLang="ja-JP" sz="1400">
              <a:solidFill>
                <a:srgbClr val="5F5F5F"/>
              </a:solidFill>
            </a:endParaRPr>
          </a:p>
          <a:p>
            <a:pPr lvl="1" eaLnBrk="1" hangingPunct="1">
              <a:lnSpc>
                <a:spcPct val="80000"/>
              </a:lnSpc>
            </a:pPr>
            <a:r>
              <a:rPr lang="en-US" altLang="ja-JP" sz="1800">
                <a:solidFill>
                  <a:srgbClr val="5F5F5F"/>
                </a:solidFill>
              </a:rPr>
              <a:t>Ubuntu</a:t>
            </a:r>
          </a:p>
          <a:p>
            <a:pPr lvl="2" eaLnBrk="1" hangingPunct="1">
              <a:lnSpc>
                <a:spcPct val="80000"/>
              </a:lnSpc>
            </a:pPr>
            <a:r>
              <a:rPr lang="ja-JP" altLang="en-US" sz="1400">
                <a:solidFill>
                  <a:srgbClr val="5F5F5F"/>
                </a:solidFill>
              </a:rPr>
              <a:t>コマンドで「</a:t>
            </a:r>
            <a:r>
              <a:rPr lang="en-US" altLang="ja-JP" sz="1400">
                <a:solidFill>
                  <a:srgbClr val="5F5F5F"/>
                </a:solidFill>
              </a:rPr>
              <a:t>cmake-gui</a:t>
            </a:r>
            <a:r>
              <a:rPr lang="ja-JP" altLang="en-US" sz="1400">
                <a:solidFill>
                  <a:srgbClr val="5F5F5F"/>
                </a:solidFill>
              </a:rPr>
              <a:t>」を入力</a:t>
            </a:r>
            <a:endParaRPr lang="en-US" altLang="ja-JP" sz="1800">
              <a:solidFill>
                <a:srgbClr val="5F5F5F"/>
              </a:solidFill>
            </a:endParaRPr>
          </a:p>
        </p:txBody>
      </p:sp>
      <p:sp>
        <p:nvSpPr>
          <p:cNvPr id="79877" name="Rectangle 11">
            <a:extLst>
              <a:ext uri="{FF2B5EF4-FFF2-40B4-BE49-F238E27FC236}">
                <a16:creationId xmlns:a16="http://schemas.microsoft.com/office/drawing/2014/main" id="{EB46257B-1A95-4D29-9878-B3100A1960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C7D2A19C-E3A8-41A2-86B7-2C052DEE0D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スライド番号プレースホルダ 1">
            <a:extLst>
              <a:ext uri="{FF2B5EF4-FFF2-40B4-BE49-F238E27FC236}">
                <a16:creationId xmlns:a16="http://schemas.microsoft.com/office/drawing/2014/main" id="{C4AD9007-9456-43FB-8A09-989DC9B9F1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B8BD0A6-24BA-4D5E-B466-C0E527547EAA}" type="slidenum">
              <a:rPr lang="en-US" altLang="ja-JP" sz="1400" smtClean="0"/>
              <a:pPr>
                <a:spcBef>
                  <a:spcPct val="0"/>
                </a:spcBef>
                <a:buFontTx/>
                <a:buNone/>
              </a:pPr>
              <a:t>4</a:t>
            </a:fld>
            <a:endParaRPr lang="en-US" altLang="ja-JP" sz="1400"/>
          </a:p>
        </p:txBody>
      </p:sp>
      <p:sp>
        <p:nvSpPr>
          <p:cNvPr id="10243" name="スライド番号プレースホルダ 3">
            <a:extLst>
              <a:ext uri="{FF2B5EF4-FFF2-40B4-BE49-F238E27FC236}">
                <a16:creationId xmlns:a16="http://schemas.microsoft.com/office/drawing/2014/main" id="{019794FF-7E77-45E7-B5AA-D2DB1EC2512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1214BD-6E36-4B37-A418-073B81885F0F}" type="slidenum">
              <a:rPr lang="en-US" altLang="ja-JP" sz="1400"/>
              <a:pPr algn="r" eaLnBrk="1" hangingPunct="1">
                <a:spcBef>
                  <a:spcPct val="0"/>
                </a:spcBef>
                <a:buFontTx/>
                <a:buNone/>
              </a:pPr>
              <a:t>4</a:t>
            </a:fld>
            <a:endParaRPr lang="en-US" altLang="ja-JP" sz="1400"/>
          </a:p>
        </p:txBody>
      </p:sp>
      <p:sp>
        <p:nvSpPr>
          <p:cNvPr id="10244" name="Rectangle 11">
            <a:extLst>
              <a:ext uri="{FF2B5EF4-FFF2-40B4-BE49-F238E27FC236}">
                <a16:creationId xmlns:a16="http://schemas.microsoft.com/office/drawing/2014/main" id="{0C4092C6-3BA8-462D-B3FB-A2324DC21D9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Visual Studio 2013</a:t>
            </a:r>
            <a:r>
              <a:rPr lang="ja-JP" altLang="en-US">
                <a:solidFill>
                  <a:srgbClr val="5F5F5F"/>
                </a:solidFill>
              </a:rPr>
              <a:t>以外を使う場合</a:t>
            </a:r>
            <a:endParaRPr lang="en-US" altLang="ja-JP">
              <a:solidFill>
                <a:srgbClr val="5F5F5F"/>
              </a:solidFill>
            </a:endParaRPr>
          </a:p>
        </p:txBody>
      </p:sp>
      <p:sp>
        <p:nvSpPr>
          <p:cNvPr id="6" name="Rectangle 2">
            <a:extLst>
              <a:ext uri="{FF2B5EF4-FFF2-40B4-BE49-F238E27FC236}">
                <a16:creationId xmlns:a16="http://schemas.microsoft.com/office/drawing/2014/main" id="{16867A50-6AF0-494F-A6A5-5F6D8D0BDC78}"/>
              </a:ext>
            </a:extLst>
          </p:cNvPr>
          <p:cNvSpPr txBox="1">
            <a:spLocks noChangeArrowheads="1"/>
          </p:cNvSpPr>
          <p:nvPr/>
        </p:nvSpPr>
        <p:spPr bwMode="auto">
          <a:xfrm>
            <a:off x="457200" y="1223963"/>
            <a:ext cx="7915275"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ツール</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OpenRTMEnvTool_vc12.exe</a:t>
            </a:r>
          </a:p>
        </p:txBody>
      </p:sp>
      <p:pic>
        <p:nvPicPr>
          <p:cNvPr id="10246" name="図 2">
            <a:extLst>
              <a:ext uri="{FF2B5EF4-FFF2-40B4-BE49-F238E27FC236}">
                <a16:creationId xmlns:a16="http://schemas.microsoft.com/office/drawing/2014/main" id="{0E6BCF7E-446C-4817-A677-7AC6D4B4F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1806575"/>
            <a:ext cx="6300787"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69" name="図 9">
            <a:extLst>
              <a:ext uri="{FF2B5EF4-FFF2-40B4-BE49-F238E27FC236}">
                <a16:creationId xmlns:a16="http://schemas.microsoft.com/office/drawing/2014/main" id="{C3878F11-DBE5-459C-BAC5-19B11FF86A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627188"/>
            <a:ext cx="4822825"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43</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43</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44</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44</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build</a:t>
            </a:r>
            <a:r>
              <a:rPr lang="ja-JP" altLang="en-US" sz="1800" kern="0" dirty="0">
                <a:solidFill>
                  <a:srgbClr val="5F5F5F"/>
                </a:solidFill>
              </a:rPr>
              <a:t>フォルダの「</a:t>
            </a:r>
            <a:r>
              <a:rPr lang="en-US" altLang="ja-JP" sz="1800" kern="0" dirty="0">
                <a:solidFill>
                  <a:srgbClr val="5F5F5F"/>
                </a:solidFill>
              </a:rPr>
              <a:t>RobotController.sln</a:t>
            </a:r>
            <a:r>
              <a:rPr lang="ja-JP" altLang="en-US" sz="1800" kern="0" dirty="0">
                <a:solidFill>
                  <a:srgbClr val="5F5F5F"/>
                </a:solidFill>
              </a:rPr>
              <a:t>」をダブルクリックして開く</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build</a:t>
            </a:r>
            <a:r>
              <a:rPr lang="ja-JP" altLang="en-US" sz="1800" kern="0" dirty="0">
                <a:solidFill>
                  <a:srgbClr val="5F5F5F"/>
                </a:solidFill>
              </a:rPr>
              <a:t>フォルダの「</a:t>
            </a:r>
            <a:r>
              <a:rPr lang="en-US" altLang="ja-JP" sz="1800" kern="0" dirty="0" err="1">
                <a:solidFill>
                  <a:srgbClr val="5F5F5F"/>
                </a:solidFill>
              </a:rPr>
              <a:t>RobotController.cbp</a:t>
            </a:r>
            <a:r>
              <a:rPr lang="ja-JP" altLang="en-US" sz="1800" kern="0" dirty="0">
                <a:solidFill>
                  <a:srgbClr val="5F5F5F"/>
                </a:solidFill>
              </a:rPr>
              <a:t>」をダブルクリックして開く</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2747963"/>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2979738"/>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45</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45</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46</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46</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9ECA750D-B940-4488-B2D0-17A126046C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2066F7-DCE3-4735-9918-F82CDC68D2A7}" type="slidenum">
              <a:rPr lang="en-US" altLang="ja-JP" sz="1400" smtClean="0"/>
              <a:pPr>
                <a:spcBef>
                  <a:spcPct val="0"/>
                </a:spcBef>
                <a:buFontTx/>
                <a:buNone/>
              </a:pPr>
              <a:t>47</a:t>
            </a:fld>
            <a:endParaRPr lang="en-US" altLang="ja-JP" sz="1400"/>
          </a:p>
        </p:txBody>
      </p:sp>
      <p:sp>
        <p:nvSpPr>
          <p:cNvPr id="98307" name="スライド番号プレースホルダ 3">
            <a:extLst>
              <a:ext uri="{FF2B5EF4-FFF2-40B4-BE49-F238E27FC236}">
                <a16:creationId xmlns:a16="http://schemas.microsoft.com/office/drawing/2014/main" id="{E13A9E91-D826-405B-8957-49473DE41D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514970C-3130-40A6-A36A-B8AC24B3284A}" type="slidenum">
              <a:rPr lang="en-US" altLang="ja-JP" sz="1400"/>
              <a:pPr algn="r" eaLnBrk="1" hangingPunct="1">
                <a:spcBef>
                  <a:spcPct val="0"/>
                </a:spcBef>
                <a:buFontTx/>
                <a:buNone/>
              </a:pPr>
              <a:t>47</a:t>
            </a:fld>
            <a:endParaRPr lang="en-US" altLang="ja-JP" sz="1400"/>
          </a:p>
        </p:txBody>
      </p:sp>
      <p:sp>
        <p:nvSpPr>
          <p:cNvPr id="98308" name="Rectangle 11">
            <a:extLst>
              <a:ext uri="{FF2B5EF4-FFF2-40B4-BE49-F238E27FC236}">
                <a16:creationId xmlns:a16="http://schemas.microsoft.com/office/drawing/2014/main" id="{C9DC4351-AC21-4680-A094-0079A312AF8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0E3F91F3-E22F-4B68-93F6-817C6F72ACBE}"/>
              </a:ext>
            </a:extLst>
          </p:cNvPr>
          <p:cNvPicPr>
            <a:picLocks noChangeAspect="1"/>
          </p:cNvPicPr>
          <p:nvPr/>
        </p:nvPicPr>
        <p:blipFill>
          <a:blip r:embed="rId3"/>
          <a:stretch>
            <a:fillRect/>
          </a:stretch>
        </p:blipFill>
        <p:spPr>
          <a:xfrm>
            <a:off x="1162366" y="1763815"/>
            <a:ext cx="6839905" cy="399682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472C4D9C-F6F5-4089-A489-C5A3F1A8B4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3A03CC9-6B9E-4BD2-94CE-1EEA5B811013}" type="slidenum">
              <a:rPr lang="en-US" altLang="ja-JP" sz="1400" smtClean="0"/>
              <a:pPr>
                <a:spcBef>
                  <a:spcPct val="0"/>
                </a:spcBef>
                <a:buFontTx/>
                <a:buNone/>
              </a:pPr>
              <a:t>48</a:t>
            </a:fld>
            <a:endParaRPr lang="en-US" altLang="ja-JP" sz="1400"/>
          </a:p>
        </p:txBody>
      </p:sp>
      <p:sp>
        <p:nvSpPr>
          <p:cNvPr id="100355" name="スライド番号プレースホルダ 3">
            <a:extLst>
              <a:ext uri="{FF2B5EF4-FFF2-40B4-BE49-F238E27FC236}">
                <a16:creationId xmlns:a16="http://schemas.microsoft.com/office/drawing/2014/main" id="{D4B434D8-E74B-4CC7-ADD9-E987F25531E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746A36-7732-4125-9E51-CACCC3F34A2E}" type="slidenum">
              <a:rPr lang="en-US" altLang="ja-JP" sz="1400"/>
              <a:pPr algn="r" eaLnBrk="1" hangingPunct="1">
                <a:spcBef>
                  <a:spcPct val="0"/>
                </a:spcBef>
                <a:buFontTx/>
                <a:buNone/>
              </a:pPr>
              <a:t>48</a:t>
            </a:fld>
            <a:endParaRPr lang="en-US" altLang="ja-JP" sz="1400"/>
          </a:p>
        </p:txBody>
      </p:sp>
      <p:sp>
        <p:nvSpPr>
          <p:cNvPr id="100356" name="Rectangle 11">
            <a:extLst>
              <a:ext uri="{FF2B5EF4-FFF2-40B4-BE49-F238E27FC236}">
                <a16:creationId xmlns:a16="http://schemas.microsoft.com/office/drawing/2014/main" id="{B6000BE4-2BD1-4DEF-BF73-406F3972DD6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49D8C1A6-15E2-46F0-9B4F-D6DD5C83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8823E3E8-5240-4957-B7CF-4B6225FE2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2C267C0A-04B2-4DA2-9CC1-46824CFCE1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FC23213-A13C-4B21-B58D-56604500BD32}" type="slidenum">
              <a:rPr lang="en-US" altLang="ja-JP" sz="1400" smtClean="0"/>
              <a:pPr>
                <a:spcBef>
                  <a:spcPct val="0"/>
                </a:spcBef>
                <a:buFontTx/>
                <a:buNone/>
              </a:pPr>
              <a:t>49</a:t>
            </a:fld>
            <a:endParaRPr lang="en-US" altLang="ja-JP" sz="1400"/>
          </a:p>
        </p:txBody>
      </p:sp>
      <p:sp>
        <p:nvSpPr>
          <p:cNvPr id="102403" name="スライド番号プレースホルダ 3">
            <a:extLst>
              <a:ext uri="{FF2B5EF4-FFF2-40B4-BE49-F238E27FC236}">
                <a16:creationId xmlns:a16="http://schemas.microsoft.com/office/drawing/2014/main" id="{A161479E-5FA9-4D4E-8965-BEC20B10CC5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132C1E0-E37E-4E7E-A20C-404F25611E32}" type="slidenum">
              <a:rPr lang="en-US" altLang="ja-JP" sz="1400"/>
              <a:pPr algn="r" eaLnBrk="1" hangingPunct="1">
                <a:spcBef>
                  <a:spcPct val="0"/>
                </a:spcBef>
                <a:buFontTx/>
                <a:buNone/>
              </a:pPr>
              <a:t>49</a:t>
            </a:fld>
            <a:endParaRPr lang="en-US" altLang="ja-JP" sz="1400"/>
          </a:p>
        </p:txBody>
      </p:sp>
      <p:sp>
        <p:nvSpPr>
          <p:cNvPr id="102404" name="Rectangle 11">
            <a:extLst>
              <a:ext uri="{FF2B5EF4-FFF2-40B4-BE49-F238E27FC236}">
                <a16:creationId xmlns:a16="http://schemas.microsoft.com/office/drawing/2014/main" id="{E62BF182-FB58-4FBC-90E0-1379855D898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20C06BD9-737E-45F9-BC88-4F67DBC8A268}"/>
              </a:ext>
            </a:extLst>
          </p:cNvPr>
          <p:cNvPicPr>
            <a:picLocks noChangeAspect="1"/>
          </p:cNvPicPr>
          <p:nvPr/>
        </p:nvPicPr>
        <p:blipFill>
          <a:blip r:embed="rId3"/>
          <a:stretch>
            <a:fillRect/>
          </a:stretch>
        </p:blipFill>
        <p:spPr>
          <a:xfrm>
            <a:off x="476545" y="1728959"/>
            <a:ext cx="6839905" cy="2365033"/>
          </a:xfrm>
          <a:prstGeom prst="rect">
            <a:avLst/>
          </a:prstGeom>
        </p:spPr>
      </p:pic>
      <p:pic>
        <p:nvPicPr>
          <p:cNvPr id="3" name="図 2">
            <a:extLst>
              <a:ext uri="{FF2B5EF4-FFF2-40B4-BE49-F238E27FC236}">
                <a16:creationId xmlns:a16="http://schemas.microsoft.com/office/drawing/2014/main" id="{D8A6DF93-59C0-44C2-B4D2-58AC4E32EB02}"/>
              </a:ext>
            </a:extLst>
          </p:cNvPr>
          <p:cNvPicPr>
            <a:picLocks noChangeAspect="1"/>
          </p:cNvPicPr>
          <p:nvPr/>
        </p:nvPicPr>
        <p:blipFill>
          <a:blip r:embed="rId4"/>
          <a:stretch>
            <a:fillRect/>
          </a:stretch>
        </p:blipFill>
        <p:spPr>
          <a:xfrm>
            <a:off x="437690" y="4429241"/>
            <a:ext cx="6839905" cy="18361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DD93F719-1C5C-42E1-808E-566AB14BAA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0AA95B1-077A-435D-AE45-674239BA1E30}"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7047112D-638D-413A-B251-C6244467544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BCF6F11-5FCD-426C-BD11-AACB2C58F72F}"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2E8257C8-D552-4DF2-8EED-C1777296C9A7}"/>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pkg_install_ubuntu.sh </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RT</a:t>
            </a:r>
            <a:r>
              <a:rPr lang="ja-JP" altLang="en-US" sz="1800" dirty="0">
                <a:solidFill>
                  <a:srgbClr val="5F5F5F"/>
                </a:solidFill>
              </a:rPr>
              <a:t> </a:t>
            </a:r>
            <a:r>
              <a:rPr lang="en-US" altLang="ja-JP" sz="1800" dirty="0">
                <a:solidFill>
                  <a:srgbClr val="5F5F5F"/>
                </a:solidFill>
              </a:rPr>
              <a:t>System Editor</a:t>
            </a:r>
            <a:r>
              <a:rPr lang="ja-JP" altLang="en-US" sz="1800" dirty="0" err="1">
                <a:solidFill>
                  <a:srgbClr val="5F5F5F"/>
                </a:solidFill>
              </a:rPr>
              <a:t>、</a:t>
            </a:r>
            <a:r>
              <a:rPr lang="en-US" altLang="ja-JP" sz="1800" dirty="0">
                <a:solidFill>
                  <a:srgbClr val="5F5F5F"/>
                </a:solidFill>
              </a:rPr>
              <a:t>RTC Builder</a:t>
            </a:r>
          </a:p>
          <a:p>
            <a:pPr lvl="1" eaLnBrk="1" hangingPunct="1">
              <a:lnSpc>
                <a:spcPct val="80000"/>
              </a:lnSpc>
            </a:pPr>
            <a:r>
              <a:rPr lang="en-US" altLang="ja-JP" sz="1200" dirty="0">
                <a:solidFill>
                  <a:srgbClr val="5F5F5F"/>
                </a:solidFill>
              </a:rPr>
              <a:t>eclipse442-openrtp112v20160526-ja-linux-gtk-x86_64.tar.gz</a:t>
            </a:r>
            <a:r>
              <a:rPr lang="ja-JP" altLang="en-US" sz="1200" dirty="0">
                <a:solidFill>
                  <a:srgbClr val="5F5F5F"/>
                </a:solidFill>
              </a:rPr>
              <a:t>を適当な場所に展開</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2AD90F41-29F6-44BF-97A7-F4E9CA38553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853A4A98-1F66-49B2-9682-BFA8CD767F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E5A11AC-DE5D-4026-B690-69B04C294878}" type="slidenum">
              <a:rPr lang="en-US" altLang="ja-JP" sz="1400" smtClean="0"/>
              <a:pPr>
                <a:spcBef>
                  <a:spcPct val="0"/>
                </a:spcBef>
                <a:buFontTx/>
                <a:buNone/>
              </a:pPr>
              <a:t>50</a:t>
            </a:fld>
            <a:endParaRPr lang="en-US" altLang="ja-JP" sz="1400"/>
          </a:p>
        </p:txBody>
      </p:sp>
      <p:sp>
        <p:nvSpPr>
          <p:cNvPr id="104451" name="スライド番号プレースホルダ 3">
            <a:extLst>
              <a:ext uri="{FF2B5EF4-FFF2-40B4-BE49-F238E27FC236}">
                <a16:creationId xmlns:a16="http://schemas.microsoft.com/office/drawing/2014/main" id="{E3C25B60-EF22-4069-99E3-582F57DFF07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AFED7E4-CFE1-4069-8BAB-29F64FF1C7D7}" type="slidenum">
              <a:rPr lang="en-US" altLang="ja-JP" sz="1400"/>
              <a:pPr algn="r" eaLnBrk="1" hangingPunct="1">
                <a:spcBef>
                  <a:spcPct val="0"/>
                </a:spcBef>
                <a:buFontTx/>
                <a:buNone/>
              </a:pPr>
              <a:t>50</a:t>
            </a:fld>
            <a:endParaRPr lang="en-US" altLang="ja-JP" sz="1400"/>
          </a:p>
        </p:txBody>
      </p:sp>
      <p:sp>
        <p:nvSpPr>
          <p:cNvPr id="104452" name="Rectangle 11">
            <a:extLst>
              <a:ext uri="{FF2B5EF4-FFF2-40B4-BE49-F238E27FC236}">
                <a16:creationId xmlns:a16="http://schemas.microsoft.com/office/drawing/2014/main" id="{94BA040E-3E4A-467A-A18F-9FAEA3E1B65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3" name="図 2">
            <a:extLst>
              <a:ext uri="{FF2B5EF4-FFF2-40B4-BE49-F238E27FC236}">
                <a16:creationId xmlns:a16="http://schemas.microsoft.com/office/drawing/2014/main" id="{1386CEF3-3FBB-4EF7-9484-2B9EA0B999AF}"/>
              </a:ext>
            </a:extLst>
          </p:cNvPr>
          <p:cNvPicPr>
            <a:picLocks noChangeAspect="1"/>
          </p:cNvPicPr>
          <p:nvPr/>
        </p:nvPicPr>
        <p:blipFill>
          <a:blip r:embed="rId3"/>
          <a:stretch>
            <a:fillRect/>
          </a:stretch>
        </p:blipFill>
        <p:spPr>
          <a:xfrm>
            <a:off x="1588054" y="1460838"/>
            <a:ext cx="5858353" cy="536595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FC513301-E319-4E86-8713-17C851A0D8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40068DA-D02A-424A-A89D-EB2EFFE658FD}" type="slidenum">
              <a:rPr lang="en-US" altLang="ja-JP" sz="1400" smtClean="0"/>
              <a:pPr>
                <a:spcBef>
                  <a:spcPct val="0"/>
                </a:spcBef>
                <a:buFontTx/>
                <a:buNone/>
              </a:pPr>
              <a:t>51</a:t>
            </a:fld>
            <a:endParaRPr lang="en-US" altLang="ja-JP" sz="1400"/>
          </a:p>
        </p:txBody>
      </p:sp>
      <p:sp>
        <p:nvSpPr>
          <p:cNvPr id="106499" name="スライド番号プレースホルダ 3">
            <a:extLst>
              <a:ext uri="{FF2B5EF4-FFF2-40B4-BE49-F238E27FC236}">
                <a16:creationId xmlns:a16="http://schemas.microsoft.com/office/drawing/2014/main" id="{A2F6EE4C-2277-487A-B497-703E9D67244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2B182-FDAA-4100-89F8-163F38AFAD65}" type="slidenum">
              <a:rPr lang="en-US" altLang="ja-JP" sz="1400"/>
              <a:pPr algn="r" eaLnBrk="1" hangingPunct="1">
                <a:spcBef>
                  <a:spcPct val="0"/>
                </a:spcBef>
                <a:buFontTx/>
                <a:buNone/>
              </a:pPr>
              <a:t>51</a:t>
            </a:fld>
            <a:endParaRPr lang="en-US" altLang="ja-JP" sz="1400"/>
          </a:p>
        </p:txBody>
      </p:sp>
      <p:sp>
        <p:nvSpPr>
          <p:cNvPr id="106500" name="Rectangle 11">
            <a:extLst>
              <a:ext uri="{FF2B5EF4-FFF2-40B4-BE49-F238E27FC236}">
                <a16:creationId xmlns:a16="http://schemas.microsoft.com/office/drawing/2014/main" id="{258344E1-B623-4AF3-AB22-76596CD6D5D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F6B93158-28B3-4181-8E3D-01EBE45CFBC9}"/>
              </a:ext>
            </a:extLst>
          </p:cNvPr>
          <p:cNvPicPr>
            <a:picLocks noChangeAspect="1"/>
          </p:cNvPicPr>
          <p:nvPr/>
        </p:nvPicPr>
        <p:blipFill>
          <a:blip r:embed="rId3"/>
          <a:stretch>
            <a:fillRect/>
          </a:stretch>
        </p:blipFill>
        <p:spPr>
          <a:xfrm>
            <a:off x="569064" y="1815367"/>
            <a:ext cx="8028571" cy="475238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5F3681A8-ACC1-4B3E-8224-78ED1B66E1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7D7B16E-64CD-4565-8CE5-BBEFFD09F00E}" type="slidenum">
              <a:rPr lang="en-US" altLang="ja-JP" sz="1400" smtClean="0"/>
              <a:pPr>
                <a:spcBef>
                  <a:spcPct val="0"/>
                </a:spcBef>
                <a:buFontTx/>
                <a:buNone/>
              </a:pPr>
              <a:t>52</a:t>
            </a:fld>
            <a:endParaRPr lang="en-US" altLang="ja-JP" sz="1400"/>
          </a:p>
        </p:txBody>
      </p:sp>
      <p:sp>
        <p:nvSpPr>
          <p:cNvPr id="108547" name="スライド番号プレースホルダ 3">
            <a:extLst>
              <a:ext uri="{FF2B5EF4-FFF2-40B4-BE49-F238E27FC236}">
                <a16:creationId xmlns:a16="http://schemas.microsoft.com/office/drawing/2014/main" id="{14C34885-E3F7-4DAF-9690-EC4A6AEF6C8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CBF784-2833-448B-9D1C-516227599B80}" type="slidenum">
              <a:rPr lang="en-US" altLang="ja-JP" sz="1400"/>
              <a:pPr algn="r" eaLnBrk="1" hangingPunct="1">
                <a:spcBef>
                  <a:spcPct val="0"/>
                </a:spcBef>
                <a:buFontTx/>
                <a:buNone/>
              </a:pPr>
              <a:t>52</a:t>
            </a:fld>
            <a:endParaRPr lang="en-US" altLang="ja-JP" sz="1400"/>
          </a:p>
        </p:txBody>
      </p:sp>
      <p:sp>
        <p:nvSpPr>
          <p:cNvPr id="108548" name="Rectangle 11">
            <a:extLst>
              <a:ext uri="{FF2B5EF4-FFF2-40B4-BE49-F238E27FC236}">
                <a16:creationId xmlns:a16="http://schemas.microsoft.com/office/drawing/2014/main" id="{9D9DD8CB-4C7E-49D4-9B01-BA462F67B64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AF481658-E4C1-441C-9B54-5D1A646401E7}"/>
              </a:ext>
            </a:extLst>
          </p:cNvPr>
          <p:cNvPicPr>
            <a:picLocks noChangeAspect="1"/>
          </p:cNvPicPr>
          <p:nvPr/>
        </p:nvPicPr>
        <p:blipFill>
          <a:blip r:embed="rId3"/>
          <a:stretch>
            <a:fillRect/>
          </a:stretch>
        </p:blipFill>
        <p:spPr>
          <a:xfrm>
            <a:off x="319005" y="1808820"/>
            <a:ext cx="8258258" cy="501822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ABE82771-5E8A-48EC-9E63-6D2C4D5FCA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A89E512-A9FB-4838-9CFD-DE1D8F19CF2A}" type="slidenum">
              <a:rPr lang="en-US" altLang="ja-JP" sz="1400" smtClean="0"/>
              <a:pPr>
                <a:spcBef>
                  <a:spcPct val="0"/>
                </a:spcBef>
                <a:buFontTx/>
                <a:buNone/>
              </a:pPr>
              <a:t>53</a:t>
            </a:fld>
            <a:endParaRPr lang="en-US" altLang="ja-JP" sz="1400"/>
          </a:p>
        </p:txBody>
      </p:sp>
      <p:sp>
        <p:nvSpPr>
          <p:cNvPr id="110595" name="スライド番号プレースホルダ 3">
            <a:extLst>
              <a:ext uri="{FF2B5EF4-FFF2-40B4-BE49-F238E27FC236}">
                <a16:creationId xmlns:a16="http://schemas.microsoft.com/office/drawing/2014/main" id="{45F792DF-2D25-42C4-A6B2-B8E7093799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71E2F84-CBE0-417A-811A-31A025A316A2}" type="slidenum">
              <a:rPr lang="en-US" altLang="ja-JP" sz="1400"/>
              <a:pPr algn="r" eaLnBrk="1" hangingPunct="1">
                <a:spcBef>
                  <a:spcPct val="0"/>
                </a:spcBef>
                <a:buFontTx/>
                <a:buNone/>
              </a:pPr>
              <a:t>53</a:t>
            </a:fld>
            <a:endParaRPr lang="en-US" altLang="ja-JP" sz="1400"/>
          </a:p>
        </p:txBody>
      </p:sp>
      <p:sp>
        <p:nvSpPr>
          <p:cNvPr id="110596" name="Rectangle 11">
            <a:extLst>
              <a:ext uri="{FF2B5EF4-FFF2-40B4-BE49-F238E27FC236}">
                <a16:creationId xmlns:a16="http://schemas.microsoft.com/office/drawing/2014/main" id="{CE8D6A3A-DAF1-4802-A890-9E7D9E6F1E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814CFCC1-C347-4C86-9CAC-A0A0B1A2C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70B0D193-F499-4AC7-818E-5F7A786A7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4EFAAC5A-6538-48A2-9386-1B0E12D83B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38A6A55-0181-4500-8E1A-2744159E63AB}" type="slidenum">
              <a:rPr lang="en-US" altLang="ja-JP" sz="1400" smtClean="0"/>
              <a:pPr>
                <a:spcBef>
                  <a:spcPct val="0"/>
                </a:spcBef>
                <a:buFontTx/>
                <a:buNone/>
              </a:pPr>
              <a:t>54</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A63BCD07-373F-4C6F-A037-CC17A969F29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575ECD5-0A80-4412-B0AB-2904417F151A}" type="slidenum">
              <a:rPr lang="en-US" altLang="ja-JP" sz="1400" smtClean="0"/>
              <a:pPr>
                <a:spcBef>
                  <a:spcPct val="0"/>
                </a:spcBef>
                <a:buFontTx/>
                <a:buNone/>
              </a:pPr>
              <a:t>55</a:t>
            </a:fld>
            <a:endParaRPr lang="en-US" altLang="ja-JP" sz="1400"/>
          </a:p>
        </p:txBody>
      </p:sp>
      <p:sp>
        <p:nvSpPr>
          <p:cNvPr id="113667" name="スライド番号プレースホルダ 3">
            <a:extLst>
              <a:ext uri="{FF2B5EF4-FFF2-40B4-BE49-F238E27FC236}">
                <a16:creationId xmlns:a16="http://schemas.microsoft.com/office/drawing/2014/main" id="{3078F67A-3F4D-4CE1-9A2E-7F50FA837E8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001CCC8-561C-4788-9036-ACDC6AB3863B}" type="slidenum">
              <a:rPr lang="en-US" altLang="ja-JP" sz="1400"/>
              <a:pPr algn="r" eaLnBrk="1" hangingPunct="1">
                <a:spcBef>
                  <a:spcPct val="0"/>
                </a:spcBef>
                <a:buFontTx/>
                <a:buNone/>
              </a:pPr>
              <a:t>55</a:t>
            </a:fld>
            <a:endParaRPr lang="en-US" altLang="ja-JP" sz="1400"/>
          </a:p>
        </p:txBody>
      </p:sp>
      <p:sp>
        <p:nvSpPr>
          <p:cNvPr id="113668" name="Rectangle 2">
            <a:extLst>
              <a:ext uri="{FF2B5EF4-FFF2-40B4-BE49-F238E27FC236}">
                <a16:creationId xmlns:a16="http://schemas.microsoft.com/office/drawing/2014/main" id="{14993EC3-36B6-4D57-AB4E-4C67C25CCF4D}"/>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47D74C81-2465-4417-A1A5-805FFB2EDE55}"/>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A38FC1CC-45B9-425F-B180-181A65A761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A26B7BF5-B9F8-430A-95F5-A185FFE70B8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4E06D91-B962-42AC-9775-56C8485F8881}" type="slidenum">
              <a:rPr lang="en-US" altLang="ja-JP" sz="1400" smtClean="0"/>
              <a:pPr>
                <a:spcBef>
                  <a:spcPct val="0"/>
                </a:spcBef>
                <a:buFontTx/>
                <a:buNone/>
              </a:pPr>
              <a:t>56</a:t>
            </a:fld>
            <a:endParaRPr lang="en-US" altLang="ja-JP" sz="1400"/>
          </a:p>
        </p:txBody>
      </p:sp>
      <p:sp>
        <p:nvSpPr>
          <p:cNvPr id="115715" name="スライド番号プレースホルダ 3">
            <a:extLst>
              <a:ext uri="{FF2B5EF4-FFF2-40B4-BE49-F238E27FC236}">
                <a16:creationId xmlns:a16="http://schemas.microsoft.com/office/drawing/2014/main" id="{DD9C7109-F0A1-4205-AFF3-A5CBDEEF435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0C5A5D-28AE-4C6F-B8E8-E69BB5E038A1}" type="slidenum">
              <a:rPr lang="en-US" altLang="ja-JP" sz="1400"/>
              <a:pPr algn="r" eaLnBrk="1" hangingPunct="1">
                <a:spcBef>
                  <a:spcPct val="0"/>
                </a:spcBef>
                <a:buFontTx/>
                <a:buNone/>
              </a:pPr>
              <a:t>56</a:t>
            </a:fld>
            <a:endParaRPr lang="en-US" altLang="ja-JP" sz="1400"/>
          </a:p>
        </p:txBody>
      </p:sp>
      <p:sp>
        <p:nvSpPr>
          <p:cNvPr id="115716" name="Rectangle 11">
            <a:extLst>
              <a:ext uri="{FF2B5EF4-FFF2-40B4-BE49-F238E27FC236}">
                <a16:creationId xmlns:a16="http://schemas.microsoft.com/office/drawing/2014/main" id="{E2654B2A-B7F1-4D17-9C6D-F9B9360CD60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4B231734-B059-4339-A201-1726413E4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D3A04699-2F4B-4E46-9733-BECC8D9D3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BCC7FD60-3430-4FDE-A2A0-1ED834EA20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4C82AFF-C24F-4798-B6F8-1B4B5B69C803}" type="slidenum">
              <a:rPr lang="en-US" altLang="ja-JP" sz="1400" smtClean="0"/>
              <a:pPr>
                <a:spcBef>
                  <a:spcPct val="0"/>
                </a:spcBef>
                <a:buFontTx/>
                <a:buNone/>
              </a:pPr>
              <a:t>57</a:t>
            </a:fld>
            <a:endParaRPr lang="en-US" altLang="ja-JP" sz="1400"/>
          </a:p>
        </p:txBody>
      </p:sp>
      <p:sp>
        <p:nvSpPr>
          <p:cNvPr id="117763" name="スライド番号プレースホルダ 3">
            <a:extLst>
              <a:ext uri="{FF2B5EF4-FFF2-40B4-BE49-F238E27FC236}">
                <a16:creationId xmlns:a16="http://schemas.microsoft.com/office/drawing/2014/main" id="{28C16D77-1588-4EF3-BB7C-5F6FFD0C1E5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43B0C70-9DE3-4AA1-BB47-6C518D1D43F6}" type="slidenum">
              <a:rPr lang="en-US" altLang="ja-JP" sz="1400"/>
              <a:pPr algn="r" eaLnBrk="1" hangingPunct="1">
                <a:spcBef>
                  <a:spcPct val="0"/>
                </a:spcBef>
                <a:buFontTx/>
                <a:buNone/>
              </a:pPr>
              <a:t>57</a:t>
            </a:fld>
            <a:endParaRPr lang="en-US" altLang="ja-JP" sz="1400"/>
          </a:p>
        </p:txBody>
      </p:sp>
      <p:sp>
        <p:nvSpPr>
          <p:cNvPr id="117764" name="Rectangle 11">
            <a:extLst>
              <a:ext uri="{FF2B5EF4-FFF2-40B4-BE49-F238E27FC236}">
                <a16:creationId xmlns:a16="http://schemas.microsoft.com/office/drawing/2014/main" id="{742CCC0D-0C40-4D7D-A358-6B7C12A8B82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DB7976EA-B81F-47F7-A144-BBFBDEC8D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3A652439-5BC8-4548-AAC6-7FAF1F280B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66D93EC-2132-4CE6-852F-1B6AE335DEDD}" type="slidenum">
              <a:rPr lang="en-US" altLang="ja-JP" sz="1400" smtClean="0"/>
              <a:pPr>
                <a:spcBef>
                  <a:spcPct val="0"/>
                </a:spcBef>
                <a:buFontTx/>
                <a:buNone/>
              </a:pPr>
              <a:t>58</a:t>
            </a:fld>
            <a:endParaRPr lang="en-US" altLang="ja-JP" sz="1400"/>
          </a:p>
        </p:txBody>
      </p:sp>
      <p:sp>
        <p:nvSpPr>
          <p:cNvPr id="119811" name="スライド番号プレースホルダ 3">
            <a:extLst>
              <a:ext uri="{FF2B5EF4-FFF2-40B4-BE49-F238E27FC236}">
                <a16:creationId xmlns:a16="http://schemas.microsoft.com/office/drawing/2014/main" id="{EE2A1ABA-6685-49DD-B9E5-54B0BEEAF09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9FDBCD3-F8E2-439E-813D-567FFAC29394}" type="slidenum">
              <a:rPr lang="en-US" altLang="ja-JP" sz="1400"/>
              <a:pPr algn="r" eaLnBrk="1" hangingPunct="1">
                <a:spcBef>
                  <a:spcPct val="0"/>
                </a:spcBef>
                <a:buFontTx/>
                <a:buNone/>
              </a:pPr>
              <a:t>58</a:t>
            </a:fld>
            <a:endParaRPr lang="en-US" altLang="ja-JP" sz="1400"/>
          </a:p>
        </p:txBody>
      </p:sp>
      <p:sp>
        <p:nvSpPr>
          <p:cNvPr id="119812" name="Rectangle 11">
            <a:extLst>
              <a:ext uri="{FF2B5EF4-FFF2-40B4-BE49-F238E27FC236}">
                <a16:creationId xmlns:a16="http://schemas.microsoft.com/office/drawing/2014/main" id="{986C767A-A4E4-4B24-A5E7-2758ECAEF6D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install_ev3_simulator_offline.sh</a:t>
            </a:r>
          </a:p>
          <a:p>
            <a:pPr lvl="3" eaLnBrk="1" hangingPunct="1">
              <a:lnSpc>
                <a:spcPct val="80000"/>
              </a:lnSpc>
              <a:defRPr/>
            </a:pPr>
            <a:r>
              <a:rPr lang="en-US" altLang="ja-JP" sz="1400" kern="0" dirty="0">
                <a:solidFill>
                  <a:srgbClr val="5F5F5F"/>
                </a:solidFill>
              </a:rPr>
              <a:t>EV3SimulatorRTC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65214FEB-4467-43C3-906F-0F494E8917A1}"/>
              </a:ext>
            </a:extLst>
          </p:cNvPr>
          <p:cNvPicPr>
            <a:picLocks noChangeAspect="1"/>
          </p:cNvPicPr>
          <p:nvPr/>
        </p:nvPicPr>
        <p:blipFill>
          <a:blip r:embed="rId3"/>
          <a:stretch>
            <a:fillRect/>
          </a:stretch>
        </p:blipFill>
        <p:spPr>
          <a:xfrm>
            <a:off x="3972438" y="4689140"/>
            <a:ext cx="4104762" cy="199047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65CF5442-90F9-420C-85C7-72CDC73C2AE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254F7A-17C7-4481-BE84-76DA6C12E4C2}" type="slidenum">
              <a:rPr lang="en-US" altLang="ja-JP" sz="1400" smtClean="0"/>
              <a:pPr>
                <a:spcBef>
                  <a:spcPct val="0"/>
                </a:spcBef>
                <a:buFontTx/>
                <a:buNone/>
              </a:pPr>
              <a:t>59</a:t>
            </a:fld>
            <a:endParaRPr lang="en-US" altLang="ja-JP" sz="1400"/>
          </a:p>
        </p:txBody>
      </p:sp>
      <p:sp>
        <p:nvSpPr>
          <p:cNvPr id="121859" name="スライド番号プレースホルダ 3">
            <a:extLst>
              <a:ext uri="{FF2B5EF4-FFF2-40B4-BE49-F238E27FC236}">
                <a16:creationId xmlns:a16="http://schemas.microsoft.com/office/drawing/2014/main" id="{CBDF5E15-284E-4EF8-B4A0-D0459CCE06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87E717A-CB73-410C-8393-A2F8241473B0}" type="slidenum">
              <a:rPr lang="en-US" altLang="ja-JP" sz="1400"/>
              <a:pPr algn="r" eaLnBrk="1" hangingPunct="1">
                <a:spcBef>
                  <a:spcPct val="0"/>
                </a:spcBef>
                <a:buFontTx/>
                <a:buNone/>
              </a:pPr>
              <a:t>59</a:t>
            </a:fld>
            <a:endParaRPr lang="en-US" altLang="ja-JP" sz="1400"/>
          </a:p>
        </p:txBody>
      </p:sp>
      <p:sp>
        <p:nvSpPr>
          <p:cNvPr id="121860" name="Rectangle 2">
            <a:extLst>
              <a:ext uri="{FF2B5EF4-FFF2-40B4-BE49-F238E27FC236}">
                <a16:creationId xmlns:a16="http://schemas.microsoft.com/office/drawing/2014/main" id="{CC69AF2F-2DE5-4CD9-AE8B-2365F0E85711}"/>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a:solidFill>
                  <a:srgbClr val="5F5F5F"/>
                </a:solidFill>
              </a:rPr>
              <a:t>オブジェクトを名前で管理するサービス</a:t>
            </a:r>
            <a:endParaRPr lang="en-US" altLang="ja-JP" sz="2400">
              <a:solidFill>
                <a:srgbClr val="5F5F5F"/>
              </a:solidFill>
            </a:endParaRPr>
          </a:p>
          <a:p>
            <a:pPr lvl="1" eaLnBrk="1" hangingPunct="1">
              <a:lnSpc>
                <a:spcPct val="80000"/>
              </a:lnSpc>
            </a:pPr>
            <a:r>
              <a:rPr lang="en-US" altLang="ja-JP" sz="1800">
                <a:solidFill>
                  <a:srgbClr val="5F5F5F"/>
                </a:solidFill>
              </a:rPr>
              <a:t>RTC</a:t>
            </a:r>
            <a:r>
              <a:rPr lang="ja-JP" altLang="en-US" sz="1800">
                <a:solidFill>
                  <a:srgbClr val="5F5F5F"/>
                </a:solidFill>
              </a:rPr>
              <a:t>を一意の名前で登録する</a:t>
            </a:r>
            <a:endParaRPr lang="en-US" altLang="ja-JP" sz="1800">
              <a:solidFill>
                <a:srgbClr val="5F5F5F"/>
              </a:solidFill>
            </a:endParaRPr>
          </a:p>
          <a:p>
            <a:pPr lvl="2" eaLnBrk="1" hangingPunct="1">
              <a:lnSpc>
                <a:spcPct val="80000"/>
              </a:lnSpc>
            </a:pPr>
            <a:r>
              <a:rPr lang="en-US" altLang="ja-JP" sz="1600">
                <a:solidFill>
                  <a:srgbClr val="5F5F5F"/>
                </a:solidFill>
              </a:rPr>
              <a:t>RT</a:t>
            </a:r>
            <a:r>
              <a:rPr lang="ja-JP" altLang="en-US" sz="1600">
                <a:solidFill>
                  <a:srgbClr val="5F5F5F"/>
                </a:solidFill>
              </a:rPr>
              <a:t>システムエディタ等のツールはネームサーバーから名前で</a:t>
            </a:r>
            <a:r>
              <a:rPr lang="en-US" altLang="ja-JP" sz="1600">
                <a:solidFill>
                  <a:srgbClr val="5F5F5F"/>
                </a:solidFill>
              </a:rPr>
              <a:t>RTC</a:t>
            </a:r>
            <a:r>
              <a:rPr lang="ja-JP" altLang="en-US" sz="1600">
                <a:solidFill>
                  <a:srgbClr val="5F5F5F"/>
                </a:solidFill>
              </a:rPr>
              <a:t>の参照を取得する</a:t>
            </a:r>
            <a:endParaRPr lang="en-US" altLang="ja-JP" sz="1600">
              <a:solidFill>
                <a:srgbClr val="5F5F5F"/>
              </a:solidFill>
            </a:endParaRPr>
          </a:p>
          <a:p>
            <a:pPr eaLnBrk="1" hangingPunct="1">
              <a:lnSpc>
                <a:spcPct val="80000"/>
              </a:lnSpc>
            </a:pPr>
            <a:endParaRPr lang="en-US" altLang="ja-JP" sz="20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21861" name="Rectangle 11">
            <a:extLst>
              <a:ext uri="{FF2B5EF4-FFF2-40B4-BE49-F238E27FC236}">
                <a16:creationId xmlns:a16="http://schemas.microsoft.com/office/drawing/2014/main" id="{1A1DE516-ABF5-4DB3-BBBF-4375DA3C6D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10051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04AF8722-D6A1-4B2A-946A-3697E8B0F1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8FF15102-561F-4B1F-BF9C-E83918E6C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FCB7E15-EDED-42E7-8707-9DFD97407302}"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A6C91D88-5FD3-4C4D-94E1-F7329A05487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3241A79-4503-42CF-A2B4-E32CE94CAD77}"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5A09F7B0-4E7B-4937-A9DD-123C60B9F7AB}"/>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dirty="0">
                <a:solidFill>
                  <a:srgbClr val="5F5F5F"/>
                </a:solidFill>
              </a:rPr>
              <a:t>シミュレータ上の車輪型移動ロボット</a:t>
            </a:r>
            <a:r>
              <a:rPr lang="en-US" altLang="ja-JP" sz="2400" dirty="0">
                <a:solidFill>
                  <a:srgbClr val="5F5F5F"/>
                </a:solidFill>
              </a:rPr>
              <a:t>(Educator Vehicle)</a:t>
            </a:r>
            <a:r>
              <a:rPr lang="ja-JP" altLang="en-US" sz="2400" dirty="0">
                <a:solidFill>
                  <a:srgbClr val="5F5F5F"/>
                </a:solidFill>
              </a:rPr>
              <a:t>の操作を行うコンポーネントの作成</a:t>
            </a:r>
            <a:endParaRPr lang="en-US" altLang="ja-JP" sz="2400" dirty="0">
              <a:solidFill>
                <a:srgbClr val="5F5F5F"/>
              </a:solidFill>
            </a:endParaRPr>
          </a:p>
          <a:p>
            <a:pPr lvl="1" eaLnBrk="1" hangingPunct="1">
              <a:lnSpc>
                <a:spcPct val="80000"/>
              </a:lnSpc>
            </a:pPr>
            <a:r>
              <a:rPr lang="en-US" altLang="ja-JP" sz="2000" dirty="0">
                <a:solidFill>
                  <a:srgbClr val="5F5F5F"/>
                </a:solidFill>
              </a:rPr>
              <a:t>GUI</a:t>
            </a:r>
            <a:r>
              <a:rPr lang="ja-JP" altLang="en-US" sz="2000" dirty="0">
                <a:solidFill>
                  <a:srgbClr val="5F5F5F"/>
                </a:solidFill>
              </a:rPr>
              <a:t>により目標速度入力</a:t>
            </a:r>
            <a:endParaRPr lang="en-US" altLang="ja-JP" sz="2000" dirty="0">
              <a:solidFill>
                <a:srgbClr val="5F5F5F"/>
              </a:solidFill>
            </a:endParaRPr>
          </a:p>
          <a:p>
            <a:pPr lvl="1" eaLnBrk="1" hangingPunct="1">
              <a:lnSpc>
                <a:spcPct val="80000"/>
              </a:lnSpc>
            </a:pPr>
            <a:r>
              <a:rPr lang="ja-JP" altLang="en-US" sz="2000" dirty="0">
                <a:solidFill>
                  <a:srgbClr val="5F5F5F"/>
                </a:solidFill>
              </a:rPr>
              <a:t>タッチセンサがオンの時に停止</a:t>
            </a:r>
            <a:endParaRPr lang="en-US" altLang="ja-JP" sz="2000" dirty="0">
              <a:solidFill>
                <a:srgbClr val="5F5F5F"/>
              </a:solidFill>
            </a:endParaRPr>
          </a:p>
        </p:txBody>
      </p:sp>
      <p:sp>
        <p:nvSpPr>
          <p:cNvPr id="14341" name="Rectangle 11">
            <a:extLst>
              <a:ext uri="{FF2B5EF4-FFF2-40B4-BE49-F238E27FC236}">
                <a16:creationId xmlns:a16="http://schemas.microsoft.com/office/drawing/2014/main" id="{44BCD9D3-C22F-4A49-96E2-2FC1F5F0A9A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4" name="Picture 8" descr="tutorial_ev3_irex1.png">
            <a:extLst>
              <a:ext uri="{FF2B5EF4-FFF2-40B4-BE49-F238E27FC236}">
                <a16:creationId xmlns:a16="http://schemas.microsoft.com/office/drawing/2014/main" id="{4596E51C-2930-4A9B-85AA-2DEF056F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00" y="2431562"/>
            <a:ext cx="7284361" cy="4412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スライド番号プレースホルダ 1">
            <a:extLst>
              <a:ext uri="{FF2B5EF4-FFF2-40B4-BE49-F238E27FC236}">
                <a16:creationId xmlns:a16="http://schemas.microsoft.com/office/drawing/2014/main" id="{12CE9336-CC45-4387-ADDE-8C3FC48B83D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E36C93D-4894-4ADC-91B2-E158F3E3D845}" type="slidenum">
              <a:rPr lang="en-US" altLang="ja-JP" sz="1400" smtClean="0"/>
              <a:pPr>
                <a:spcBef>
                  <a:spcPct val="0"/>
                </a:spcBef>
                <a:buFontTx/>
                <a:buNone/>
              </a:pPr>
              <a:t>60</a:t>
            </a:fld>
            <a:endParaRPr lang="en-US" altLang="ja-JP" sz="1400"/>
          </a:p>
        </p:txBody>
      </p:sp>
      <p:sp>
        <p:nvSpPr>
          <p:cNvPr id="123907" name="スライド番号プレースホルダ 3">
            <a:extLst>
              <a:ext uri="{FF2B5EF4-FFF2-40B4-BE49-F238E27FC236}">
                <a16:creationId xmlns:a16="http://schemas.microsoft.com/office/drawing/2014/main" id="{90A24B3F-E8FF-4C11-802E-EF51E5DF937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F76DA42-E064-452F-8A60-A0A0744D9010}" type="slidenum">
              <a:rPr lang="en-US" altLang="ja-JP" sz="1400"/>
              <a:pPr algn="r" eaLnBrk="1" hangingPunct="1">
                <a:spcBef>
                  <a:spcPct val="0"/>
                </a:spcBef>
                <a:buFontTx/>
                <a:buNone/>
              </a:pPr>
              <a:t>60</a:t>
            </a:fld>
            <a:endParaRPr lang="en-US" altLang="ja-JP" sz="1400"/>
          </a:p>
        </p:txBody>
      </p:sp>
      <p:sp>
        <p:nvSpPr>
          <p:cNvPr id="123908" name="Rectangle 2">
            <a:extLst>
              <a:ext uri="{FF2B5EF4-FFF2-40B4-BE49-F238E27FC236}">
                <a16:creationId xmlns:a16="http://schemas.microsoft.com/office/drawing/2014/main" id="{0C095021-B69F-4172-B932-437D1BAF6D39}"/>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23909" name="Rectangle 11">
            <a:extLst>
              <a:ext uri="{FF2B5EF4-FFF2-40B4-BE49-F238E27FC236}">
                <a16:creationId xmlns:a16="http://schemas.microsoft.com/office/drawing/2014/main" id="{8AF12CB5-7898-470F-AF23-7AFF14CC56B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pic>
        <p:nvPicPr>
          <p:cNvPr id="123910" name="図 1">
            <a:extLst>
              <a:ext uri="{FF2B5EF4-FFF2-40B4-BE49-F238E27FC236}">
                <a16:creationId xmlns:a16="http://schemas.microsoft.com/office/drawing/2014/main" id="{3C899CBA-924E-47C3-BB0C-9FDC8DAFB0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211388"/>
            <a:ext cx="2535238"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図 3">
            <a:extLst>
              <a:ext uri="{FF2B5EF4-FFF2-40B4-BE49-F238E27FC236}">
                <a16:creationId xmlns:a16="http://schemas.microsoft.com/office/drawing/2014/main" id="{0CC78194-6982-4FCC-9319-CC791CFD84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図 4">
            <a:extLst>
              <a:ext uri="{FF2B5EF4-FFF2-40B4-BE49-F238E27FC236}">
                <a16:creationId xmlns:a16="http://schemas.microsoft.com/office/drawing/2014/main" id="{C9AF801C-309E-4486-B5DF-93807ED7BA4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1600" y="2220913"/>
            <a:ext cx="2617788"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4B788D7-7409-4C69-B66B-46A53FD7BEB5}"/>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AE27389A-D712-4F5A-BD07-3F7FD7B8233B}"/>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3915" name="正方形/長方形 8">
            <a:extLst>
              <a:ext uri="{FF2B5EF4-FFF2-40B4-BE49-F238E27FC236}">
                <a16:creationId xmlns:a16="http://schemas.microsoft.com/office/drawing/2014/main" id="{52E2FD4D-3B71-4C9B-8000-403ADE9D496F}"/>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123916" name="正方形/長方形 17">
            <a:extLst>
              <a:ext uri="{FF2B5EF4-FFF2-40B4-BE49-F238E27FC236}">
                <a16:creationId xmlns:a16="http://schemas.microsoft.com/office/drawing/2014/main" id="{E4C54CB0-4329-4F48-B224-CD49980C634F}"/>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123917" name="正方形/長方形 18">
            <a:extLst>
              <a:ext uri="{FF2B5EF4-FFF2-40B4-BE49-F238E27FC236}">
                <a16:creationId xmlns:a16="http://schemas.microsoft.com/office/drawing/2014/main" id="{99B33FCC-5077-4469-8BF1-AB6D49316939}"/>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1">
            <a:extLst>
              <a:ext uri="{FF2B5EF4-FFF2-40B4-BE49-F238E27FC236}">
                <a16:creationId xmlns:a16="http://schemas.microsoft.com/office/drawing/2014/main" id="{04538489-BCD9-4D8A-B1F5-BB78B5EF87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ネームサーバーへ接続</a:t>
            </a:r>
            <a:endParaRPr lang="en-US" altLang="ja-JP">
              <a:solidFill>
                <a:srgbClr val="5F5F5F"/>
              </a:solidFill>
            </a:endParaRPr>
          </a:p>
        </p:txBody>
      </p:sp>
      <p:sp>
        <p:nvSpPr>
          <p:cNvPr id="16" name="右矢印 15">
            <a:extLst>
              <a:ext uri="{FF2B5EF4-FFF2-40B4-BE49-F238E27FC236}">
                <a16:creationId xmlns:a16="http://schemas.microsoft.com/office/drawing/2014/main" id="{8B9D2BF0-B2CA-4158-9481-47EAC740417F}"/>
              </a:ext>
            </a:extLst>
          </p:cNvPr>
          <p:cNvSpPr/>
          <p:nvPr/>
        </p:nvSpPr>
        <p:spPr>
          <a:xfrm rot="5400000">
            <a:off x="4162426" y="340995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25956" name="図 4">
            <a:extLst>
              <a:ext uri="{FF2B5EF4-FFF2-40B4-BE49-F238E27FC236}">
                <a16:creationId xmlns:a16="http://schemas.microsoft.com/office/drawing/2014/main" id="{07902D1D-2628-4693-8C41-99B965F142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1519238"/>
            <a:ext cx="4389437"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図 2">
            <a:extLst>
              <a:ext uri="{FF2B5EF4-FFF2-40B4-BE49-F238E27FC236}">
                <a16:creationId xmlns:a16="http://schemas.microsoft.com/office/drawing/2014/main" id="{0E2A8D12-626A-4A95-BA2D-A0267DF354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57450" y="4367213"/>
            <a:ext cx="458946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図 1">
            <a:extLst>
              <a:ext uri="{FF2B5EF4-FFF2-40B4-BE49-F238E27FC236}">
                <a16:creationId xmlns:a16="http://schemas.microsoft.com/office/drawing/2014/main" id="{47341DD7-D136-4439-8694-2450655BE53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2013" y="1371600"/>
            <a:ext cx="3294062"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7CA09843-E51A-4463-B9D6-E4A41DCB68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B8F49EB-70B2-41DD-81E8-E55A1C981A00}" type="slidenum">
              <a:rPr lang="en-US" altLang="ja-JP" sz="1400" smtClean="0"/>
              <a:pPr>
                <a:spcBef>
                  <a:spcPct val="0"/>
                </a:spcBef>
                <a:buFontTx/>
                <a:buNone/>
              </a:pPr>
              <a:t>62</a:t>
            </a:fld>
            <a:endParaRPr lang="en-US" altLang="ja-JP" sz="1400"/>
          </a:p>
        </p:txBody>
      </p:sp>
      <p:sp>
        <p:nvSpPr>
          <p:cNvPr id="128003" name="スライド番号プレースホルダ 3">
            <a:extLst>
              <a:ext uri="{FF2B5EF4-FFF2-40B4-BE49-F238E27FC236}">
                <a16:creationId xmlns:a16="http://schemas.microsoft.com/office/drawing/2014/main" id="{EE61A584-4668-4D73-A28A-9B8CEBD31C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7BA5398-CE5B-476D-A5AF-FB6BD61B43FF}" type="slidenum">
              <a:rPr lang="en-US" altLang="ja-JP" sz="1400"/>
              <a:pPr algn="r" eaLnBrk="1" hangingPunct="1">
                <a:spcBef>
                  <a:spcPct val="0"/>
                </a:spcBef>
                <a:buFontTx/>
                <a:buNone/>
              </a:pPr>
              <a:t>62</a:t>
            </a:fld>
            <a:endParaRPr lang="en-US" altLang="ja-JP" sz="1400"/>
          </a:p>
        </p:txBody>
      </p:sp>
      <p:sp>
        <p:nvSpPr>
          <p:cNvPr id="128004" name="Rectangle 11">
            <a:extLst>
              <a:ext uri="{FF2B5EF4-FFF2-40B4-BE49-F238E27FC236}">
                <a16:creationId xmlns:a16="http://schemas.microsoft.com/office/drawing/2014/main" id="{E53F3351-C87F-4BC0-AC07-A332E12EE43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a:solidFill>
                  <a:srgbClr val="5F5F5F"/>
                </a:solidFill>
              </a:rPr>
              <a:t>EV3Simulator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EV3SimulatorComp.exe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install_ev3_simulator.sh</a:t>
            </a:r>
          </a:p>
          <a:p>
            <a:pPr lvl="3" eaLnBrk="1" hangingPunct="1">
              <a:lnSpc>
                <a:spcPct val="80000"/>
              </a:lnSpc>
              <a:defRPr/>
            </a:pPr>
            <a:r>
              <a:rPr lang="en-US" altLang="ja-JP" sz="1400" kern="0" dirty="0">
                <a:solidFill>
                  <a:srgbClr val="5F5F5F"/>
                </a:solidFill>
              </a:rPr>
              <a:t>EV3SimulatorRTC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/EV3SimulatorComp</a:t>
            </a: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a:solidFill>
                  <a:schemeClr val="tx1">
                    <a:lumMod val="65000"/>
                    <a:lumOff val="35000"/>
                  </a:schemeClr>
                </a:solidFill>
              </a:rPr>
              <a:t>EV3Simulator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AA5F25F2-762C-4849-B616-D23767FA094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870C3811-BA2C-4E84-BF46-0AFCBD788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23BEFA7E-19D1-4F1B-90F8-363EEF670C0B}"/>
              </a:ext>
            </a:extLst>
          </p:cNvPr>
          <p:cNvPicPr>
            <a:picLocks noChangeAspect="1"/>
          </p:cNvPicPr>
          <p:nvPr/>
        </p:nvPicPr>
        <p:blipFill>
          <a:blip r:embed="rId4"/>
          <a:stretch>
            <a:fillRect/>
          </a:stretch>
        </p:blipFill>
        <p:spPr>
          <a:xfrm>
            <a:off x="1962150" y="3481463"/>
            <a:ext cx="4680660" cy="332291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11">
            <a:extLst>
              <a:ext uri="{FF2B5EF4-FFF2-40B4-BE49-F238E27FC236}">
                <a16:creationId xmlns:a16="http://schemas.microsoft.com/office/drawing/2014/main" id="{0BED7733-D336-4B4D-9C03-177E1DE839D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2101" name="図 2">
            <a:extLst>
              <a:ext uri="{FF2B5EF4-FFF2-40B4-BE49-F238E27FC236}">
                <a16:creationId xmlns:a16="http://schemas.microsoft.com/office/drawing/2014/main" id="{AF78AD4C-1D0A-4343-90F1-304C63EB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DFC995D4-66A0-4123-9641-8968A6A6AE1B}"/>
              </a:ext>
            </a:extLst>
          </p:cNvPr>
          <p:cNvPicPr>
            <a:picLocks noChangeAspect="1"/>
          </p:cNvPicPr>
          <p:nvPr/>
        </p:nvPicPr>
        <p:blipFill>
          <a:blip r:embed="rId4"/>
          <a:stretch>
            <a:fillRect/>
          </a:stretch>
        </p:blipFill>
        <p:spPr>
          <a:xfrm>
            <a:off x="145629" y="1143579"/>
            <a:ext cx="4921426" cy="2917364"/>
          </a:xfrm>
          <a:prstGeom prst="rect">
            <a:avLst/>
          </a:prstGeom>
        </p:spPr>
      </p:pic>
      <p:pic>
        <p:nvPicPr>
          <p:cNvPr id="3" name="図 2">
            <a:extLst>
              <a:ext uri="{FF2B5EF4-FFF2-40B4-BE49-F238E27FC236}">
                <a16:creationId xmlns:a16="http://schemas.microsoft.com/office/drawing/2014/main" id="{D294CA32-9AD2-4CC4-9986-047B936C0660}"/>
              </a:ext>
            </a:extLst>
          </p:cNvPr>
          <p:cNvPicPr>
            <a:picLocks noChangeAspect="1"/>
          </p:cNvPicPr>
          <p:nvPr/>
        </p:nvPicPr>
        <p:blipFill>
          <a:blip r:embed="rId5"/>
          <a:stretch>
            <a:fillRect/>
          </a:stretch>
        </p:blipFill>
        <p:spPr>
          <a:xfrm>
            <a:off x="2636785" y="4734145"/>
            <a:ext cx="3627035" cy="2120925"/>
          </a:xfrm>
          <a:prstGeom prst="rect">
            <a:avLst/>
          </a:prstGeom>
        </p:spPr>
      </p:pic>
      <p:sp>
        <p:nvSpPr>
          <p:cNvPr id="10" name="右矢印 9">
            <a:extLst>
              <a:ext uri="{FF2B5EF4-FFF2-40B4-BE49-F238E27FC236}">
                <a16:creationId xmlns:a16="http://schemas.microsoft.com/office/drawing/2014/main" id="{EE3024CB-8392-46B3-8033-F2A89E10A8B3}"/>
              </a:ext>
            </a:extLst>
          </p:cNvPr>
          <p:cNvSpPr/>
          <p:nvPr/>
        </p:nvSpPr>
        <p:spPr>
          <a:xfrm rot="5400000">
            <a:off x="4163218" y="401981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2AA8CC43-58D0-485B-B9CC-94E935FB97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2" name="図 1">
            <a:extLst>
              <a:ext uri="{FF2B5EF4-FFF2-40B4-BE49-F238E27FC236}">
                <a16:creationId xmlns:a16="http://schemas.microsoft.com/office/drawing/2014/main" id="{50D2C8C2-FB58-4365-868A-685403E6F479}"/>
              </a:ext>
            </a:extLst>
          </p:cNvPr>
          <p:cNvPicPr>
            <a:picLocks noChangeAspect="1"/>
          </p:cNvPicPr>
          <p:nvPr/>
        </p:nvPicPr>
        <p:blipFill>
          <a:blip r:embed="rId3"/>
          <a:stretch>
            <a:fillRect/>
          </a:stretch>
        </p:blipFill>
        <p:spPr>
          <a:xfrm>
            <a:off x="1331640" y="1763815"/>
            <a:ext cx="6600278" cy="391543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D946C22D-36CA-4B4D-9737-F433B779B7F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8C84165F-94FA-4A15-98DC-9B05BA47F6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73858924-5805-40A4-9196-A50891A49F44}"/>
              </a:ext>
            </a:extLst>
          </p:cNvPr>
          <p:cNvPicPr>
            <a:picLocks noChangeAspect="1"/>
          </p:cNvPicPr>
          <p:nvPr/>
        </p:nvPicPr>
        <p:blipFill>
          <a:blip r:embed="rId4"/>
          <a:stretch>
            <a:fillRect/>
          </a:stretch>
        </p:blipFill>
        <p:spPr>
          <a:xfrm>
            <a:off x="5152771" y="2099705"/>
            <a:ext cx="3982360" cy="29494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67</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67</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BC29B85E-75A4-4DCF-BD9D-959A7E9FE78A}"/>
              </a:ext>
            </a:extLst>
          </p:cNvPr>
          <p:cNvPicPr>
            <a:picLocks noChangeAspect="1"/>
          </p:cNvPicPr>
          <p:nvPr/>
        </p:nvPicPr>
        <p:blipFill>
          <a:blip r:embed="rId3"/>
          <a:stretch>
            <a:fillRect/>
          </a:stretch>
        </p:blipFill>
        <p:spPr>
          <a:xfrm>
            <a:off x="158750" y="1849022"/>
            <a:ext cx="4869298" cy="3267491"/>
          </a:xfrm>
          <a:prstGeom prst="rect">
            <a:avLst/>
          </a:prstGeom>
        </p:spPr>
      </p:pic>
      <p:pic>
        <p:nvPicPr>
          <p:cNvPr id="4" name="図 3">
            <a:extLst>
              <a:ext uri="{FF2B5EF4-FFF2-40B4-BE49-F238E27FC236}">
                <a16:creationId xmlns:a16="http://schemas.microsoft.com/office/drawing/2014/main" id="{7115EFAB-BD8C-435F-A91F-DC985073604C}"/>
              </a:ext>
            </a:extLst>
          </p:cNvPr>
          <p:cNvPicPr>
            <a:picLocks noChangeAspect="1"/>
          </p:cNvPicPr>
          <p:nvPr/>
        </p:nvPicPr>
        <p:blipFill>
          <a:blip r:embed="rId4"/>
          <a:stretch>
            <a:fillRect/>
          </a:stretch>
        </p:blipFill>
        <p:spPr>
          <a:xfrm>
            <a:off x="5140603" y="1813594"/>
            <a:ext cx="3874838" cy="332251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pic>
        <p:nvPicPr>
          <p:cNvPr id="2" name="図 1">
            <a:extLst>
              <a:ext uri="{FF2B5EF4-FFF2-40B4-BE49-F238E27FC236}">
                <a16:creationId xmlns:a16="http://schemas.microsoft.com/office/drawing/2014/main" id="{0BE52270-C6CF-4F97-B1F5-D2DF55153755}"/>
              </a:ext>
            </a:extLst>
          </p:cNvPr>
          <p:cNvPicPr>
            <a:picLocks noChangeAspect="1"/>
          </p:cNvPicPr>
          <p:nvPr/>
        </p:nvPicPr>
        <p:blipFill>
          <a:blip r:embed="rId3"/>
          <a:stretch>
            <a:fillRect/>
          </a:stretch>
        </p:blipFill>
        <p:spPr>
          <a:xfrm>
            <a:off x="1196626" y="1527548"/>
            <a:ext cx="5490610" cy="2332234"/>
          </a:xfrm>
          <a:prstGeom prst="rect">
            <a:avLst/>
          </a:prstGeom>
        </p:spPr>
      </p:pic>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5" name="図 4">
            <a:extLst>
              <a:ext uri="{FF2B5EF4-FFF2-40B4-BE49-F238E27FC236}">
                <a16:creationId xmlns:a16="http://schemas.microsoft.com/office/drawing/2014/main" id="{7CAFF01F-3524-49A1-BB10-044C410D9D9D}"/>
              </a:ext>
            </a:extLst>
          </p:cNvPr>
          <p:cNvPicPr>
            <a:picLocks noChangeAspect="1"/>
          </p:cNvPicPr>
          <p:nvPr/>
        </p:nvPicPr>
        <p:blipFill>
          <a:blip r:embed="rId4"/>
          <a:stretch>
            <a:fillRect/>
          </a:stretch>
        </p:blipFill>
        <p:spPr>
          <a:xfrm>
            <a:off x="1172239" y="4335705"/>
            <a:ext cx="5697125" cy="2380531"/>
          </a:xfrm>
          <a:prstGeom prst="rect">
            <a:avLst/>
          </a:prstGeom>
        </p:spPr>
      </p:pic>
    </p:spTree>
    <p:extLst>
      <p:ext uri="{BB962C8B-B14F-4D97-AF65-F5344CB8AC3E}">
        <p14:creationId xmlns:p14="http://schemas.microsoft.com/office/powerpoint/2010/main" val="912239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998CB821-B8E8-41E2-8E6B-8071C0DF39E9}"/>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8F965DE5-5EF2-4443-BF0E-21CF09DAA7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580AD89C-05FA-4961-9F51-D9FDC336E5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FE1D555-3DC6-4367-B753-E8D069197371}"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93EAFA60-A5BC-41B8-8491-E275E6185A8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80BF4F5-E64B-4B1C-A9EC-D6B3627A7FB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3B501595-17F4-4159-AF37-779ADD8FB0E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a:solidFill>
                  <a:srgbClr val="5F5F5F"/>
                </a:solidFill>
              </a:rPr>
              <a:t>RTC Builder</a:t>
            </a:r>
            <a:r>
              <a:rPr lang="ja-JP" altLang="en-US" sz="2400">
                <a:solidFill>
                  <a:srgbClr val="5F5F5F"/>
                </a:solidFill>
              </a:rPr>
              <a:t>によるソースコード等のひな型の作成</a:t>
            </a:r>
            <a:endParaRPr lang="en-US" altLang="ja-JP" sz="2000">
              <a:solidFill>
                <a:srgbClr val="5F5F5F"/>
              </a:solidFill>
            </a:endParaRPr>
          </a:p>
          <a:p>
            <a:pPr eaLnBrk="1" hangingPunct="1">
              <a:lnSpc>
                <a:spcPct val="80000"/>
              </a:lnSpc>
            </a:pPr>
            <a:r>
              <a:rPr lang="ja-JP" altLang="en-US" sz="2400">
                <a:solidFill>
                  <a:srgbClr val="5F5F5F"/>
                </a:solidFill>
              </a:rPr>
              <a:t>ソースコードの編集、ビルド</a:t>
            </a:r>
            <a:endParaRPr lang="en-US" altLang="ja-JP" sz="2000">
              <a:solidFill>
                <a:srgbClr val="5F5F5F"/>
              </a:solidFill>
            </a:endParaRPr>
          </a:p>
          <a:p>
            <a:pPr lvl="1" eaLnBrk="1" hangingPunct="1">
              <a:lnSpc>
                <a:spcPct val="80000"/>
              </a:lnSpc>
            </a:pPr>
            <a:r>
              <a:rPr lang="ja-JP" altLang="en-US" sz="2000">
                <a:solidFill>
                  <a:srgbClr val="5F5F5F"/>
                </a:solidFill>
              </a:rPr>
              <a:t>ビルドに必要な各種ファイルを生成</a:t>
            </a:r>
            <a:endParaRPr lang="en-US" altLang="ja-JP" sz="2000">
              <a:solidFill>
                <a:srgbClr val="5F5F5F"/>
              </a:solidFill>
            </a:endParaRPr>
          </a:p>
          <a:p>
            <a:pPr lvl="2" eaLnBrk="1" hangingPunct="1">
              <a:lnSpc>
                <a:spcPct val="80000"/>
              </a:lnSpc>
            </a:pPr>
            <a:r>
              <a:rPr lang="en-US" altLang="ja-JP" sz="1600">
                <a:solidFill>
                  <a:srgbClr val="5F5F5F"/>
                </a:solidFill>
              </a:rPr>
              <a:t>CMakeLists.txt</a:t>
            </a:r>
            <a:r>
              <a:rPr lang="ja-JP" altLang="en-US" sz="1600">
                <a:solidFill>
                  <a:srgbClr val="5F5F5F"/>
                </a:solidFill>
              </a:rPr>
              <a:t>の編集</a:t>
            </a:r>
            <a:endParaRPr lang="en-US" altLang="ja-JP" sz="1600">
              <a:solidFill>
                <a:srgbClr val="5F5F5F"/>
              </a:solidFill>
            </a:endParaRPr>
          </a:p>
          <a:p>
            <a:pPr lvl="2" eaLnBrk="1" hangingPunct="1">
              <a:lnSpc>
                <a:spcPct val="80000"/>
              </a:lnSpc>
            </a:pPr>
            <a:r>
              <a:rPr lang="en-US" altLang="ja-JP" sz="1600">
                <a:solidFill>
                  <a:srgbClr val="5F5F5F"/>
                </a:solidFill>
              </a:rPr>
              <a:t>CMake</a:t>
            </a:r>
            <a:r>
              <a:rPr lang="ja-JP" altLang="en-US" sz="1600">
                <a:solidFill>
                  <a:srgbClr val="5F5F5F"/>
                </a:solidFill>
              </a:rPr>
              <a:t>により各種ファイル生成</a:t>
            </a:r>
            <a:endParaRPr lang="en-US" altLang="ja-JP" sz="1600">
              <a:solidFill>
                <a:srgbClr val="5F5F5F"/>
              </a:solidFill>
            </a:endParaRPr>
          </a:p>
          <a:p>
            <a:pPr lvl="1" eaLnBrk="1" hangingPunct="1">
              <a:lnSpc>
                <a:spcPct val="80000"/>
              </a:lnSpc>
            </a:pPr>
            <a:r>
              <a:rPr lang="ja-JP" altLang="en-US" sz="2000">
                <a:solidFill>
                  <a:srgbClr val="5F5F5F"/>
                </a:solidFill>
              </a:rPr>
              <a:t>ソースコードの編集</a:t>
            </a:r>
            <a:endParaRPr lang="en-US" altLang="ja-JP" sz="2000">
              <a:solidFill>
                <a:srgbClr val="5F5F5F"/>
              </a:solidFill>
            </a:endParaRPr>
          </a:p>
          <a:p>
            <a:pPr lvl="2" eaLnBrk="1" hangingPunct="1">
              <a:lnSpc>
                <a:spcPct val="80000"/>
              </a:lnSpc>
            </a:pPr>
            <a:r>
              <a:rPr lang="en-US" altLang="ja-JP" sz="1600">
                <a:solidFill>
                  <a:srgbClr val="5F5F5F"/>
                </a:solidFill>
              </a:rPr>
              <a:t>RobotController.h</a:t>
            </a:r>
            <a:r>
              <a:rPr lang="ja-JP" altLang="en-US" sz="1600">
                <a:solidFill>
                  <a:srgbClr val="5F5F5F"/>
                </a:solidFill>
              </a:rPr>
              <a:t>、</a:t>
            </a:r>
            <a:r>
              <a:rPr lang="en-US" altLang="ja-JP" sz="1600">
                <a:solidFill>
                  <a:srgbClr val="5F5F5F"/>
                </a:solidFill>
              </a:rPr>
              <a:t> RobotController.cpp</a:t>
            </a:r>
            <a:r>
              <a:rPr lang="ja-JP" altLang="en-US" sz="1600">
                <a:solidFill>
                  <a:srgbClr val="5F5F5F"/>
                </a:solidFill>
              </a:rPr>
              <a:t>の編集</a:t>
            </a:r>
            <a:endParaRPr lang="en-US" altLang="ja-JP" sz="1600">
              <a:solidFill>
                <a:srgbClr val="5F5F5F"/>
              </a:solidFill>
            </a:endParaRPr>
          </a:p>
          <a:p>
            <a:pPr lvl="1" eaLnBrk="1" hangingPunct="1">
              <a:lnSpc>
                <a:spcPct val="80000"/>
              </a:lnSpc>
            </a:pPr>
            <a:r>
              <a:rPr lang="ja-JP" altLang="en-US" sz="2000">
                <a:solidFill>
                  <a:srgbClr val="5F5F5F"/>
                </a:solidFill>
              </a:rPr>
              <a:t>ビルド</a:t>
            </a:r>
            <a:endParaRPr lang="en-US" altLang="ja-JP" sz="2000">
              <a:solidFill>
                <a:srgbClr val="5F5F5F"/>
              </a:solidFill>
            </a:endParaRPr>
          </a:p>
          <a:p>
            <a:pPr lvl="2" eaLnBrk="1" hangingPunct="1">
              <a:lnSpc>
                <a:spcPct val="80000"/>
              </a:lnSpc>
            </a:pPr>
            <a:r>
              <a:rPr lang="en-US" altLang="ja-JP" sz="1600">
                <a:solidFill>
                  <a:srgbClr val="5F5F5F"/>
                </a:solidFill>
              </a:rPr>
              <a:t>Visual Studio</a:t>
            </a:r>
            <a:r>
              <a:rPr lang="ja-JP" altLang="en-US" sz="1600">
                <a:solidFill>
                  <a:srgbClr val="5F5F5F"/>
                </a:solidFill>
              </a:rPr>
              <a:t>、</a:t>
            </a:r>
            <a:r>
              <a:rPr lang="en-US" altLang="ja-JP" sz="1600">
                <a:solidFill>
                  <a:srgbClr val="5F5F5F"/>
                </a:solidFill>
              </a:rPr>
              <a:t>Code::Blocks</a:t>
            </a:r>
          </a:p>
          <a:p>
            <a:pPr eaLnBrk="1" hangingPunct="1">
              <a:lnSpc>
                <a:spcPct val="80000"/>
              </a:lnSpc>
            </a:pPr>
            <a:r>
              <a:rPr lang="en-US" altLang="ja-JP" sz="2400">
                <a:solidFill>
                  <a:srgbClr val="5F5F5F"/>
                </a:solidFill>
              </a:rPr>
              <a:t>RT</a:t>
            </a:r>
            <a:r>
              <a:rPr lang="ja-JP" altLang="en-US" sz="2400">
                <a:solidFill>
                  <a:srgbClr val="5F5F5F"/>
                </a:solidFill>
              </a:rPr>
              <a:t>システムエディタによる</a:t>
            </a:r>
            <a:r>
              <a:rPr lang="en-US" altLang="ja-JP" sz="2400">
                <a:solidFill>
                  <a:srgbClr val="5F5F5F"/>
                </a:solidFill>
              </a:rPr>
              <a:t>RT</a:t>
            </a:r>
            <a:r>
              <a:rPr lang="ja-JP" altLang="en-US" sz="2400">
                <a:solidFill>
                  <a:srgbClr val="5F5F5F"/>
                </a:solidFill>
              </a:rPr>
              <a:t>システム作成、動作確認</a:t>
            </a:r>
            <a:endParaRPr lang="en-US" altLang="ja-JP" sz="2400">
              <a:solidFill>
                <a:srgbClr val="5F5F5F"/>
              </a:solidFill>
            </a:endParaRPr>
          </a:p>
          <a:p>
            <a:pPr lvl="1" eaLnBrk="1" hangingPunct="1">
              <a:lnSpc>
                <a:spcPct val="80000"/>
              </a:lnSpc>
            </a:pPr>
            <a:r>
              <a:rPr lang="en-US" altLang="ja-JP" sz="2000">
                <a:solidFill>
                  <a:srgbClr val="5F5F5F"/>
                </a:solidFill>
              </a:rPr>
              <a:t>RT</a:t>
            </a:r>
            <a:r>
              <a:rPr lang="ja-JP" altLang="en-US" sz="2000">
                <a:solidFill>
                  <a:srgbClr val="5F5F5F"/>
                </a:solidFill>
              </a:rPr>
              <a:t>システム作成</a:t>
            </a:r>
            <a:endParaRPr lang="en-US" altLang="ja-JP" sz="2000">
              <a:solidFill>
                <a:srgbClr val="5F5F5F"/>
              </a:solidFill>
            </a:endParaRPr>
          </a:p>
          <a:p>
            <a:pPr lvl="2" eaLnBrk="1" hangingPunct="1">
              <a:lnSpc>
                <a:spcPct val="80000"/>
              </a:lnSpc>
            </a:pPr>
            <a:r>
              <a:rPr lang="ja-JP" altLang="en-US" sz="1600">
                <a:solidFill>
                  <a:srgbClr val="5F5F5F"/>
                </a:solidFill>
              </a:rPr>
              <a:t>データポート接続、コンフィギュレーションパラメータ設定</a:t>
            </a:r>
            <a:endParaRPr lang="en-US" altLang="ja-JP" sz="1600">
              <a:solidFill>
                <a:srgbClr val="5F5F5F"/>
              </a:solidFill>
            </a:endParaRPr>
          </a:p>
        </p:txBody>
      </p:sp>
      <p:sp>
        <p:nvSpPr>
          <p:cNvPr id="16389" name="Rectangle 11">
            <a:extLst>
              <a:ext uri="{FF2B5EF4-FFF2-40B4-BE49-F238E27FC236}">
                <a16:creationId xmlns:a16="http://schemas.microsoft.com/office/drawing/2014/main" id="{E6679536-3F67-43C3-9967-548D7676D4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741EEE68-01D8-4183-8969-F4A8A050D08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2C73A734-543F-41BC-8AF8-C2CD42B9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3AECE387-C081-4CD9-9FD7-DE19F4A4B4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7FF43569-62AF-4FD4-AE69-819C4AF96D5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1956445A-652C-40E5-A79E-BF0D7AA1E1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5A4BCD4D-8C97-4210-A222-84CB3E5911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4D812616-89B5-4A23-BDBC-26936F791EC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A4CDEC48-F782-4E1F-BA85-0480977AD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57FCAE48-E61E-4BFE-AA54-A3BAC01AC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09D362DB-8A8A-423E-9181-E14D2BE3219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395CA4A0-7187-406D-BED6-CCD15F849A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063A753E-71EB-4364-8F89-E481C1A6D0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598072DA-EB60-485D-AE32-B241A8E5C837}"/>
              </a:ext>
            </a:extLst>
          </p:cNvPr>
          <p:cNvPicPr>
            <a:picLocks noChangeAspect="1"/>
          </p:cNvPicPr>
          <p:nvPr/>
        </p:nvPicPr>
        <p:blipFill>
          <a:blip r:embed="rId5"/>
          <a:stretch>
            <a:fillRect/>
          </a:stretch>
        </p:blipFill>
        <p:spPr>
          <a:xfrm>
            <a:off x="4888697" y="3232011"/>
            <a:ext cx="2520688" cy="2144852"/>
          </a:xfrm>
          <a:prstGeom prst="rect">
            <a:avLst/>
          </a:prstGeom>
        </p:spPr>
      </p:pic>
      <p:pic>
        <p:nvPicPr>
          <p:cNvPr id="3" name="図 2">
            <a:extLst>
              <a:ext uri="{FF2B5EF4-FFF2-40B4-BE49-F238E27FC236}">
                <a16:creationId xmlns:a16="http://schemas.microsoft.com/office/drawing/2014/main" id="{406F3FC2-4F87-4390-9C4D-FD606344B1E6}"/>
              </a:ext>
            </a:extLst>
          </p:cNvPr>
          <p:cNvPicPr>
            <a:picLocks noChangeAspect="1"/>
          </p:cNvPicPr>
          <p:nvPr/>
        </p:nvPicPr>
        <p:blipFill>
          <a:blip r:embed="rId6"/>
          <a:stretch>
            <a:fillRect/>
          </a:stretch>
        </p:blipFill>
        <p:spPr>
          <a:xfrm>
            <a:off x="1511660" y="3207566"/>
            <a:ext cx="1686025" cy="207254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6D5BC955-571E-468A-AB5B-2C7AFB5312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0ECECA41-5340-415F-B24A-83268B8EDA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F81F595E-CE5A-4830-857D-678631EB10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97CD2640-8CFA-4B4D-8C7C-3D60B88BF1E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7439965C-0260-44AF-A1D9-3BE52933D6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DBCC31F3-44F6-4EFE-98F3-A60F94863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76</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実機との接続</a:t>
            </a:r>
            <a:endParaRPr lang="en-US" altLang="ja-JP" kern="0" dirty="0">
              <a:solidFill>
                <a:srgbClr val="5F5F5F"/>
              </a:solidFill>
            </a:endParaRPr>
          </a:p>
        </p:txBody>
      </p:sp>
    </p:spTree>
    <p:extLst>
      <p:ext uri="{BB962C8B-B14F-4D97-AF65-F5344CB8AC3E}">
        <p14:creationId xmlns:p14="http://schemas.microsoft.com/office/powerpoint/2010/main" val="42141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実機との接続</a:t>
            </a:r>
            <a:endParaRPr lang="en-US" altLang="ja-JP" sz="3200" dirty="0">
              <a:solidFill>
                <a:srgbClr val="5F5F5F"/>
              </a:solidFill>
            </a:endParaRPr>
          </a:p>
        </p:txBody>
      </p:sp>
      <p:pic>
        <p:nvPicPr>
          <p:cNvPr id="8" name="図 7">
            <a:extLst>
              <a:ext uri="{FF2B5EF4-FFF2-40B4-BE49-F238E27FC236}">
                <a16:creationId xmlns:a16="http://schemas.microsoft.com/office/drawing/2014/main" id="{5685A548-33DF-4015-ACB0-9EF374C33065}"/>
              </a:ext>
            </a:extLst>
          </p:cNvPr>
          <p:cNvPicPr>
            <a:picLocks noChangeAspect="1"/>
          </p:cNvPicPr>
          <p:nvPr/>
        </p:nvPicPr>
        <p:blipFill>
          <a:blip r:embed="rId3"/>
          <a:stretch>
            <a:fillRect/>
          </a:stretch>
        </p:blipFill>
        <p:spPr>
          <a:xfrm>
            <a:off x="2861810" y="1943835"/>
            <a:ext cx="2845915" cy="861473"/>
          </a:xfrm>
          <a:prstGeom prst="rect">
            <a:avLst/>
          </a:prstGeom>
        </p:spPr>
      </p:pic>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EV3</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はパーツを取り外した状態で配っているのでチュートリアルに記載した手順で組み立ててください。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EV3</a:t>
            </a:r>
            <a:r>
              <a:rPr lang="ja-JP" altLang="en-US" sz="1600" kern="0" dirty="0">
                <a:solidFill>
                  <a:srgbClr val="5F5F5F"/>
                </a:solidFill>
              </a:rPr>
              <a:t>が起動しない場合は、チュートリアルページの手順でリセットを試みてください。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200" kern="0" dirty="0">
                <a:solidFill>
                  <a:srgbClr val="5F5F5F"/>
                </a:solidFill>
              </a:rPr>
              <a:t>中央のボタンを押す</a:t>
            </a:r>
            <a:endParaRPr lang="en-US" altLang="ja-JP" sz="12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64194" name="Picture 2" descr="ev3_on.jpg">
            <a:extLst>
              <a:ext uri="{FF2B5EF4-FFF2-40B4-BE49-F238E27FC236}">
                <a16:creationId xmlns:a16="http://schemas.microsoft.com/office/drawing/2014/main" id="{6853C8AB-7B86-43CD-A4D2-1FF26B272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815" y="1307178"/>
            <a:ext cx="1239634" cy="1652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0E4D42C-DFF1-4D62-B337-4E94360A1F5F}"/>
              </a:ext>
            </a:extLst>
          </p:cNvPr>
          <p:cNvSpPr txBox="1">
            <a:spLocks noChangeArrowheads="1"/>
          </p:cNvSpPr>
          <p:nvPr/>
        </p:nvSpPr>
        <p:spPr bwMode="auto">
          <a:xfrm>
            <a:off x="4603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アクセスポイントの利用</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EV3</a:t>
            </a:r>
            <a:r>
              <a:rPr lang="ja-JP" altLang="en-US" sz="1800" kern="0" dirty="0">
                <a:solidFill>
                  <a:srgbClr val="5F5F5F"/>
                </a:solidFill>
              </a:rPr>
              <a:t>を無線</a:t>
            </a:r>
            <a:r>
              <a:rPr lang="en-US" altLang="ja-JP" sz="1800" kern="0" dirty="0">
                <a:solidFill>
                  <a:srgbClr val="5F5F5F"/>
                </a:solidFill>
              </a:rPr>
              <a:t>LAN</a:t>
            </a:r>
            <a:r>
              <a:rPr lang="ja-JP" altLang="en-US" sz="1800" kern="0" dirty="0">
                <a:solidFill>
                  <a:srgbClr val="5F5F5F"/>
                </a:solidFill>
              </a:rPr>
              <a:t>アクセスポイント化、</a:t>
            </a:r>
            <a:r>
              <a:rPr lang="en-US" altLang="ja-JP" sz="1800" kern="0" dirty="0">
                <a:solidFill>
                  <a:srgbClr val="5F5F5F"/>
                </a:solidFill>
              </a:rPr>
              <a:t>RTC</a:t>
            </a:r>
            <a:r>
              <a:rPr lang="ja-JP" altLang="en-US" sz="1800" kern="0" dirty="0">
                <a:solidFill>
                  <a:srgbClr val="5F5F5F"/>
                </a:solidFill>
              </a:rPr>
              <a:t>やネームサーバーの起動を行うためには、手動でスクリプトファイルを実行する必要があります</a:t>
            </a:r>
            <a:endParaRPr lang="en-US" altLang="ja-JP" sz="1800" kern="0" dirty="0">
              <a:solidFill>
                <a:srgbClr val="5F5F5F"/>
              </a:solidFill>
            </a:endParaRPr>
          </a:p>
          <a:p>
            <a:pPr lvl="2" eaLnBrk="1" hangingPunct="1">
              <a:lnSpc>
                <a:spcPct val="80000"/>
              </a:lnSpc>
              <a:defRPr/>
            </a:pPr>
            <a:r>
              <a:rPr lang="ja-JP" altLang="en-US" sz="1400" kern="0" dirty="0">
                <a:solidFill>
                  <a:srgbClr val="5F5F5F"/>
                </a:solidFill>
              </a:rPr>
              <a:t>ボタン操作で「</a:t>
            </a:r>
            <a:r>
              <a:rPr lang="en-US" altLang="ja-JP" sz="1400" b="1" kern="0" dirty="0">
                <a:solidFill>
                  <a:srgbClr val="FF0000"/>
                </a:solidFill>
              </a:rPr>
              <a:t>File Browser</a:t>
            </a:r>
            <a:r>
              <a:rPr lang="ja-JP" altLang="en-US" sz="1400" kern="0" dirty="0">
                <a:solidFill>
                  <a:srgbClr val="5F5F5F"/>
                </a:solidFill>
              </a:rPr>
              <a:t>」→「</a:t>
            </a:r>
            <a:r>
              <a:rPr lang="en-US" altLang="ja-JP" sz="1400" b="1" kern="0" dirty="0">
                <a:solidFill>
                  <a:srgbClr val="FF0000"/>
                </a:solidFill>
              </a:rPr>
              <a:t>scripts</a:t>
            </a:r>
            <a:r>
              <a:rPr lang="ja-JP" altLang="en-US" sz="1400" kern="0" dirty="0">
                <a:solidFill>
                  <a:srgbClr val="5F5F5F"/>
                </a:solidFill>
              </a:rPr>
              <a:t>」→「</a:t>
            </a:r>
            <a:r>
              <a:rPr lang="en-US" altLang="ja-JP" sz="1400" b="1" kern="0" dirty="0">
                <a:solidFill>
                  <a:srgbClr val="FF0000"/>
                </a:solidFill>
              </a:rPr>
              <a:t>start_ap.sh</a:t>
            </a:r>
            <a:r>
              <a:rPr lang="ja-JP" altLang="en-US" sz="1400" kern="0" dirty="0">
                <a:solidFill>
                  <a:srgbClr val="5F5F5F"/>
                </a:solidFill>
              </a:rPr>
              <a:t>」を選択</a:t>
            </a:r>
            <a:endParaRPr lang="en-US" altLang="ja-JP" sz="1400" kern="0" dirty="0">
              <a:solidFill>
                <a:srgbClr val="5F5F5F"/>
              </a:solidFill>
            </a:endParaRPr>
          </a:p>
          <a:p>
            <a:pPr lvl="1" eaLnBrk="1" hangingPunct="1">
              <a:lnSpc>
                <a:spcPct val="80000"/>
              </a:lnSpc>
              <a:defRPr/>
            </a:pPr>
            <a:endParaRPr lang="en-US" altLang="ja-JP" sz="1600" kern="0" dirty="0">
              <a:solidFill>
                <a:srgbClr val="5F5F5F"/>
              </a:solidFill>
            </a:endParaRPr>
          </a:p>
        </p:txBody>
      </p:sp>
      <p:pic>
        <p:nvPicPr>
          <p:cNvPr id="3" name="図 2">
            <a:extLst>
              <a:ext uri="{FF2B5EF4-FFF2-40B4-BE49-F238E27FC236}">
                <a16:creationId xmlns:a16="http://schemas.microsoft.com/office/drawing/2014/main" id="{254F05DB-B474-4D61-83CB-FFE6DFC6AD5A}"/>
              </a:ext>
            </a:extLst>
          </p:cNvPr>
          <p:cNvPicPr>
            <a:picLocks noChangeAspect="1"/>
          </p:cNvPicPr>
          <p:nvPr/>
        </p:nvPicPr>
        <p:blipFill>
          <a:blip r:embed="rId4"/>
          <a:stretch>
            <a:fillRect/>
          </a:stretch>
        </p:blipFill>
        <p:spPr>
          <a:xfrm>
            <a:off x="71500" y="4611865"/>
            <a:ext cx="2670449" cy="1742460"/>
          </a:xfrm>
          <a:prstGeom prst="rect">
            <a:avLst/>
          </a:prstGeom>
        </p:spPr>
      </p:pic>
      <p:pic>
        <p:nvPicPr>
          <p:cNvPr id="4" name="図 3">
            <a:extLst>
              <a:ext uri="{FF2B5EF4-FFF2-40B4-BE49-F238E27FC236}">
                <a16:creationId xmlns:a16="http://schemas.microsoft.com/office/drawing/2014/main" id="{190827E7-00F5-4EEA-8DF8-93D107B8B380}"/>
              </a:ext>
            </a:extLst>
          </p:cNvPr>
          <p:cNvPicPr>
            <a:picLocks noChangeAspect="1"/>
          </p:cNvPicPr>
          <p:nvPr/>
        </p:nvPicPr>
        <p:blipFill>
          <a:blip r:embed="rId5"/>
          <a:stretch>
            <a:fillRect/>
          </a:stretch>
        </p:blipFill>
        <p:spPr>
          <a:xfrm>
            <a:off x="3372019" y="4597563"/>
            <a:ext cx="2476291" cy="1749826"/>
          </a:xfrm>
          <a:prstGeom prst="rect">
            <a:avLst/>
          </a:prstGeom>
        </p:spPr>
      </p:pic>
      <p:pic>
        <p:nvPicPr>
          <p:cNvPr id="6" name="図 5">
            <a:extLst>
              <a:ext uri="{FF2B5EF4-FFF2-40B4-BE49-F238E27FC236}">
                <a16:creationId xmlns:a16="http://schemas.microsoft.com/office/drawing/2014/main" id="{64279AE0-71B3-419E-A7EC-A26F1A1FFE17}"/>
              </a:ext>
            </a:extLst>
          </p:cNvPr>
          <p:cNvPicPr>
            <a:picLocks noChangeAspect="1"/>
          </p:cNvPicPr>
          <p:nvPr/>
        </p:nvPicPr>
        <p:blipFill>
          <a:blip r:embed="rId6"/>
          <a:stretch>
            <a:fillRect/>
          </a:stretch>
        </p:blipFill>
        <p:spPr>
          <a:xfrm>
            <a:off x="6476700" y="4580240"/>
            <a:ext cx="2546775" cy="1717649"/>
          </a:xfrm>
          <a:prstGeom prst="rect">
            <a:avLst/>
          </a:prstGeom>
        </p:spPr>
      </p:pic>
      <p:sp>
        <p:nvSpPr>
          <p:cNvPr id="11" name="矢印: 右 10">
            <a:extLst>
              <a:ext uri="{FF2B5EF4-FFF2-40B4-BE49-F238E27FC236}">
                <a16:creationId xmlns:a16="http://schemas.microsoft.com/office/drawing/2014/main" id="{C7998ABC-81A0-448D-8F32-F81E4C095D41}"/>
              </a:ext>
            </a:extLst>
          </p:cNvPr>
          <p:cNvSpPr/>
          <p:nvPr/>
        </p:nvSpPr>
        <p:spPr>
          <a:xfrm>
            <a:off x="2831959" y="4914165"/>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633BF41-2B6C-4444-B4B8-128F7D2381F0}"/>
              </a:ext>
            </a:extLst>
          </p:cNvPr>
          <p:cNvSpPr/>
          <p:nvPr/>
        </p:nvSpPr>
        <p:spPr>
          <a:xfrm>
            <a:off x="5917195" y="4920532"/>
            <a:ext cx="495055" cy="112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EV3</a:t>
            </a:r>
            <a:r>
              <a:rPr lang="ja-JP" altLang="en-US" sz="1800" kern="0" dirty="0">
                <a:solidFill>
                  <a:srgbClr val="5F5F5F"/>
                </a:solidFill>
              </a:rPr>
              <a:t>のシールに記載</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ev3_xx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E571F893-5782-43E3-9D41-35416D79F562}"/>
              </a:ext>
            </a:extLst>
          </p:cNvPr>
          <p:cNvPicPr>
            <a:picLocks noChangeAspect="1"/>
          </p:cNvPicPr>
          <p:nvPr/>
        </p:nvPicPr>
        <p:blipFill>
          <a:blip r:embed="rId3"/>
          <a:stretch>
            <a:fillRect/>
          </a:stretch>
        </p:blipFill>
        <p:spPr>
          <a:xfrm>
            <a:off x="5607115" y="1349195"/>
            <a:ext cx="1665185" cy="1178105"/>
          </a:xfrm>
          <a:prstGeom prst="rect">
            <a:avLst/>
          </a:prstGeom>
        </p:spPr>
      </p:pic>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3248980"/>
            <a:ext cx="2723809" cy="647619"/>
          </a:xfrm>
          <a:prstGeom prst="rect">
            <a:avLst/>
          </a:prstGeom>
        </p:spPr>
      </p:pic>
      <p:pic>
        <p:nvPicPr>
          <p:cNvPr id="13" name="図 12">
            <a:extLst>
              <a:ext uri="{FF2B5EF4-FFF2-40B4-BE49-F238E27FC236}">
                <a16:creationId xmlns:a16="http://schemas.microsoft.com/office/drawing/2014/main" id="{82F51DF6-ECB3-4F87-8294-E184622667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5426" y="3986608"/>
            <a:ext cx="1801675" cy="2548083"/>
          </a:xfrm>
          <a:prstGeom prst="rect">
            <a:avLst/>
          </a:prstGeom>
        </p:spPr>
      </p:pic>
    </p:spTree>
    <p:extLst>
      <p:ext uri="{BB962C8B-B14F-4D97-AF65-F5344CB8AC3E}">
        <p14:creationId xmlns:p14="http://schemas.microsoft.com/office/powerpoint/2010/main" val="137746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14D67187-CB9E-4E48-9596-AB81EDA1F8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C6D1FE2-74DA-45D6-99D6-F32E57458504}"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pic>
        <p:nvPicPr>
          <p:cNvPr id="5" name="図 4">
            <a:extLst>
              <a:ext uri="{FF2B5EF4-FFF2-40B4-BE49-F238E27FC236}">
                <a16:creationId xmlns:a16="http://schemas.microsoft.com/office/drawing/2014/main" id="{22EF52C2-5A69-4880-AD81-16ED3EAF59C3}"/>
              </a:ext>
            </a:extLst>
          </p:cNvPr>
          <p:cNvPicPr>
            <a:picLocks noChangeAspect="1"/>
          </p:cNvPicPr>
          <p:nvPr/>
        </p:nvPicPr>
        <p:blipFill>
          <a:blip r:embed="rId4"/>
          <a:stretch>
            <a:fillRect/>
          </a:stretch>
        </p:blipFill>
        <p:spPr>
          <a:xfrm>
            <a:off x="4797025" y="1723536"/>
            <a:ext cx="2108917" cy="1681090"/>
          </a:xfrm>
          <a:prstGeom prst="rect">
            <a:avLst/>
          </a:prstGeom>
        </p:spPr>
      </p:pic>
      <p:pic>
        <p:nvPicPr>
          <p:cNvPr id="6" name="図 5">
            <a:extLst>
              <a:ext uri="{FF2B5EF4-FFF2-40B4-BE49-F238E27FC236}">
                <a16:creationId xmlns:a16="http://schemas.microsoft.com/office/drawing/2014/main" id="{CDAD2927-ABD2-425F-AE16-06AE4E5F089D}"/>
              </a:ext>
            </a:extLst>
          </p:cNvPr>
          <p:cNvPicPr>
            <a:picLocks noChangeAspect="1"/>
          </p:cNvPicPr>
          <p:nvPr/>
        </p:nvPicPr>
        <p:blipFill>
          <a:blip r:embed="rId5"/>
          <a:stretch>
            <a:fillRect/>
          </a:stretch>
        </p:blipFill>
        <p:spPr>
          <a:xfrm>
            <a:off x="2861810" y="4354032"/>
            <a:ext cx="2822825" cy="203051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6905" y="3748761"/>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78447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pic>
        <p:nvPicPr>
          <p:cNvPr id="2" name="図 1">
            <a:extLst>
              <a:ext uri="{FF2B5EF4-FFF2-40B4-BE49-F238E27FC236}">
                <a16:creationId xmlns:a16="http://schemas.microsoft.com/office/drawing/2014/main" id="{FC638DD4-F90A-4373-A847-E0478E730F04}"/>
              </a:ext>
            </a:extLst>
          </p:cNvPr>
          <p:cNvPicPr>
            <a:picLocks noChangeAspect="1"/>
          </p:cNvPicPr>
          <p:nvPr/>
        </p:nvPicPr>
        <p:blipFill>
          <a:blip r:embed="rId3"/>
          <a:stretch>
            <a:fillRect/>
          </a:stretch>
        </p:blipFill>
        <p:spPr>
          <a:xfrm>
            <a:off x="1763962" y="2708920"/>
            <a:ext cx="5616076" cy="3279661"/>
          </a:xfrm>
          <a:prstGeom prst="rect">
            <a:avLst/>
          </a:prstGeom>
        </p:spPr>
      </p:pic>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EducatorVehicle0</a:t>
            </a:r>
            <a:r>
              <a:rPr lang="ja-JP" altLang="en-US" sz="2200" kern="0" dirty="0">
                <a:solidFill>
                  <a:srgbClr val="5F5F5F"/>
                </a:solidFill>
              </a:rPr>
              <a:t>を接続する</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A4CFE462-F6F2-48CF-858F-5C93F30DA5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18C7165-C9DF-44B8-878B-74502384FD5A}" type="slidenum">
              <a:rPr lang="en-US" altLang="ja-JP" sz="1400" smtClean="0"/>
              <a:pPr>
                <a:spcBef>
                  <a:spcPct val="0"/>
                </a:spcBef>
                <a:buFontTx/>
                <a:buNone/>
              </a:pPr>
              <a:t>82</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B6912166-6E4C-46E0-8DC1-470DF168C2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DBDF8E76-DE5A-4E6E-AC55-6D1DB0855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931D37BB-5B82-4C28-B9D4-1005CCF46D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FE6E88E3-0920-4238-B952-3522A49A3B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4D6BCE66-74F6-4492-A37D-2B97671974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475B7A56-6387-4F5A-ADAC-C5B40F4CE92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FB9F9213-C667-41E5-9005-0BFCD358DF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C5B87C27-34A7-4926-8B36-61E05DA4D5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6EF09B6B-E646-404D-947A-7A1BF3B1CDE0}"/>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DC471E19-5776-4BEF-A04B-897E6DD605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66C990CD-0D41-466D-9CFD-EEE7D5AD81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D416C10D-B6CD-463F-BBC8-3752B273FC6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C051D8F4-622A-4907-9341-CDC62564B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623870F3-C01D-4D72-909B-A9F6859513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5D3BFBB8-96A3-4477-A80F-A476B2FA159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260E080E-072D-4D0B-9B49-01732F03B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E18EDDE8-A8E4-468D-8F66-43E4633F0F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49627537-8225-4888-96D3-937855C50F4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2646A323-06D5-4FF8-95FE-78E2F0C92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F7783C50-4BC4-4DEC-9A4F-E5D86EDDD8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7A97B512-A762-45B7-B976-598CA3940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E65BF15F-2776-480D-834D-C7044EF3DC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F6C7BA3A-23B8-4BAF-B2BD-29A1FFB361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0F364A6B-FF72-45A2-BE14-D8CAA68BF9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71D7EAF-7CE7-4B96-B73A-DBC54AC31768}"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587A24B6-0400-4DCA-B9AA-7241348BB06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B58D7C1-F5DC-46D2-A508-480D13556EA7}"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457CFEE0-A0F9-44D1-8FAC-3D1F8B0687E7}"/>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5801616C-0E6C-41E4-B7A3-35520CBFBB61}"/>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13A81E01-9DFF-48CA-8E82-43D059A408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5239E7D8-25A1-48AE-87B8-EFA0BE0F5896}"/>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9702F39E-B638-41A9-9F11-3089FBD9E1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363AE63-FDF7-4FB0-ABB5-4D6AB40B95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227C4F81-B9AD-415B-B38C-327D583C13A7}"/>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D6D2D31D-1322-49FB-99BB-5FFF485D3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3103E9F2-215D-4F47-94B0-889AD56CA6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425D8987-84DF-413D-A789-E602AE771F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0AF569FE-071D-46CF-9023-8D4C7A2D1E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2B72DD86-A4E9-4263-9A07-9B66DEBFC05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3E55CBAC-349E-4873-A978-7AF587CC1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5F3259FE-1BD7-487C-B883-32276EF3F89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00221768-3491-4A80-B360-6A9637EA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9E59ABB5-7A41-4E6A-98F4-28CEB408BB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A5E5D6B-5715-4225-80DE-5EAEBCA61657}" type="slidenum">
              <a:rPr lang="en-US" altLang="ja-JP" sz="1400" smtClean="0"/>
              <a:pPr>
                <a:spcBef>
                  <a:spcPct val="0"/>
                </a:spcBef>
                <a:buFontTx/>
                <a:buNone/>
              </a:pPr>
              <a:t>95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8A83131B-7EE8-4D22-920D-B7DE7CA46D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35B985CA-02B2-483A-9DA6-EF83FE8AF57B}"/>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A68941BE-497A-4EB0-A1C0-7F7CF3E78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337D19C7-8150-4387-87E5-7F99C860851A}"/>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25A6FE4E-72D8-478C-9BA3-D5E9FA799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03DB2CDD-E7DB-4DA3-BE73-C85573836E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ACA6B31D-8201-45A7-8A1C-FED3C7B2AD8E}"/>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BF59929-1D3A-4AA8-BC4F-0F47FD3B9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8AD65544-BDA5-4AB7-9A8A-09701D1C4C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33111</TotalTime>
  <Words>10146</Words>
  <Application>Microsoft Office PowerPoint</Application>
  <PresentationFormat>画面に合わせる (4:3)</PresentationFormat>
  <Paragraphs>1683</Paragraphs>
  <Slides>121</Slides>
  <Notes>115</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121</vt:i4>
      </vt:variant>
    </vt:vector>
  </HeadingPairs>
  <TitlesOfParts>
    <vt:vector size="126" baseType="lpstr">
      <vt:lpstr>Arial</vt:lpstr>
      <vt:lpstr>ＭＳ Ｐゴシック</vt:lpstr>
      <vt:lpstr>ＭＳ Ｐ明朝</vt:lpstr>
      <vt:lpstr>aist-1e</vt:lpstr>
      <vt:lpstr>Corel DESIGNER 10.0 グラフィック</vt:lpstr>
      <vt:lpstr>第2部 RTコンポーネント作成入門 </vt:lpstr>
      <vt:lpstr>資料(USBメモリで配布)</vt:lpstr>
      <vt:lpstr>インストールの確認(Windows)</vt:lpstr>
      <vt:lpstr>Visual Studio 2013以外を使う場合</vt:lpstr>
      <vt:lpstr>インストールの確認(Ubuntu)</vt:lpstr>
      <vt:lpstr>実習内容</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EV3のタッチセンサ</vt:lpstr>
      <vt:lpstr>ドキュメントの設定</vt:lpstr>
      <vt:lpstr>言語の設定</vt:lpstr>
      <vt:lpstr>スケルトンコードの生成</vt:lpstr>
      <vt:lpstr>PowerPoint プレゼンテーション</vt:lpstr>
      <vt:lpstr>手順</vt:lpstr>
      <vt:lpstr>CMake</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ネームサーバーへ接続</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PowerPoint プレゼンテーション</vt:lpstr>
      <vt:lpstr>EV3実機との接続</vt:lpstr>
      <vt:lpstr>EV3との接続</vt:lpstr>
      <vt:lpstr>EV3との接続</vt:lpstr>
      <vt:lpstr>ネームサーバーとの接続</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1048</cp:revision>
  <cp:lastPrinted>2017-06-21T01:22:23Z</cp:lastPrinted>
  <dcterms:created xsi:type="dcterms:W3CDTF">2005-10-20T13:06:43Z</dcterms:created>
  <dcterms:modified xsi:type="dcterms:W3CDTF">2017-11-15T07:11:15Z</dcterms:modified>
</cp:coreProperties>
</file>